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C2521C4-1E8A-4EEF-BD48-3FCB20497C5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14BAC2B-57C0-4B8D-86EA-A5E2D7930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F44E54-68B6-4774-8932-4E3C44AF5D3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D6C44-55A9-4DAE-8F92-500A599F732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81616D9-9A57-42AD-82BD-C9C30A196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B8B91-9551-4351-89B9-9AD5035115A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984DFA-5062-49CC-9B1F-783CEDE2E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68214-A922-4B07-973C-3DAA3238AC1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67F191A-F640-4E8B-9786-7CFF6330A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627CD-CFFC-4ABD-A7E3-D6ECF6596F5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30F9-D64B-4D19-B107-E315659A5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A4758-16F7-4118-B02A-2A6CB3B66C8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F68A25A0-21B5-4B01-AA86-64CF744F1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CB571-9055-496C-AACF-A1B71D8D0E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BE85DC-CA5C-4E4F-B859-F53A94698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54EA1-D403-463B-9918-43B9AC88644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C4217BF-3495-467C-BD1C-EB46F825C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7F60BFA-F15F-419C-86AC-A624D9065D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8A868-EB9E-4F3F-B3A9-852751158A5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34D887-E6D7-4C0C-8FB9-AB42069F4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5537C2-6F50-4606-A00A-98F1606FDE9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CB68-8719-47B1-B47F-9E8026D680F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7EE8E-3014-438F-9FF6-43FC5CBA1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840944-57BF-4BC6-8CC9-75DAAA480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92A28-BB88-4271-9B7E-8D9D6F80C2E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F2C12A-6434-478F-887C-DD27821ECDC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F92A5A-0701-45BA-A465-B3BA5567C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Chléb - rozdělení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významem a rozdělením chleba.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Ing. Petra Pechová, 2012</a:t>
            </a:r>
            <a:endParaRPr lang="cs-CZ" dirty="0"/>
          </a:p>
        </p:txBody>
      </p:sp>
      <p:sp>
        <p:nvSpPr>
          <p:cNvPr id="17410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Rozdělení chleba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Chléb 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vyrábí se z mouky, vody, soli, kvasu (droždí), koření, mléka</a:t>
            </a:r>
          </a:p>
          <a:p>
            <a:pPr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Světlý chléb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/>
              <a:t> </a:t>
            </a:r>
            <a:r>
              <a:rPr lang="cs-CZ" altLang="cs-CZ" smtClean="0">
                <a:cs typeface="Times New Roman" pitchFamily="18" charset="0"/>
              </a:rPr>
              <a:t>konzumní (z žitné a pšeničné mouky + kmín)</a:t>
            </a:r>
          </a:p>
          <a:p>
            <a:r>
              <a:rPr lang="cs-CZ" altLang="cs-CZ" smtClean="0">
                <a:cs typeface="Times New Roman" pitchFamily="18" charset="0"/>
              </a:rPr>
              <a:t> pšeničný, výražkový</a:t>
            </a:r>
            <a:endParaRPr lang="cs-CZ" altLang="cs-CZ" smtClean="0"/>
          </a:p>
          <a:p>
            <a:r>
              <a:rPr lang="cs-CZ" altLang="cs-CZ" smtClean="0"/>
              <a:t> </a:t>
            </a:r>
            <a:r>
              <a:rPr lang="cs-CZ" altLang="cs-CZ" smtClean="0">
                <a:cs typeface="Times New Roman" pitchFamily="18" charset="0"/>
              </a:rPr>
              <a:t>z bílé mouky, je lépe st</a:t>
            </a:r>
            <a:r>
              <a:rPr lang="cs-CZ" altLang="cs-CZ" smtClean="0">
                <a:latin typeface="Arial" charset="0"/>
                <a:cs typeface="Times New Roman" pitchFamily="18" charset="0"/>
              </a:rPr>
              <a:t>r</a:t>
            </a:r>
            <a:r>
              <a:rPr lang="cs-CZ" altLang="cs-CZ" smtClean="0">
                <a:cs typeface="Times New Roman" pitchFamily="18" charset="0"/>
              </a:rPr>
              <a:t>avitelný, má nízkou biologickou hodnotu, energeticky  bohatší</a:t>
            </a:r>
          </a:p>
          <a:p>
            <a:r>
              <a:rPr lang="cs-CZ" altLang="cs-CZ" smtClean="0">
                <a:cs typeface="Times New Roman" pitchFamily="18" charset="0"/>
              </a:rPr>
              <a:t>speciální chléb – šrotový Gravit, sójový, trustový, slunečnicový, pivní, atd.</a:t>
            </a:r>
          </a:p>
          <a:p>
            <a:pPr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Tmavý chléb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tmavý chléb – konzumní (liší se podílem žitné mouky, pšeničné + kmín)</a:t>
            </a:r>
          </a:p>
          <a:p>
            <a:r>
              <a:rPr lang="cs-CZ" altLang="cs-CZ" smtClean="0"/>
              <a:t> </a:t>
            </a:r>
            <a:r>
              <a:rPr lang="cs-CZ" altLang="cs-CZ" smtClean="0">
                <a:cs typeface="Times New Roman" pitchFamily="18" charset="0"/>
              </a:rPr>
              <a:t>samožitný, samožitný graham, tmavý</a:t>
            </a:r>
          </a:p>
          <a:p>
            <a:r>
              <a:rPr lang="cs-CZ" altLang="cs-CZ" smtClean="0"/>
              <a:t> </a:t>
            </a:r>
            <a:r>
              <a:rPr lang="cs-CZ" altLang="cs-CZ" smtClean="0">
                <a:cs typeface="Times New Roman" pitchFamily="18" charset="0"/>
              </a:rPr>
              <a:t>z celozrnných mouk, obsahuje více V, ML, B, </a:t>
            </a:r>
            <a:r>
              <a:rPr lang="cs-CZ" altLang="cs-CZ" smtClean="0"/>
              <a:t>s</a:t>
            </a:r>
            <a:r>
              <a:rPr lang="cs-CZ" altLang="cs-CZ" smtClean="0">
                <a:cs typeface="Times New Roman" pitchFamily="18" charset="0"/>
              </a:rPr>
              <a:t>ach, vlákniny, </a:t>
            </a:r>
          </a:p>
          <a:p>
            <a:r>
              <a:rPr lang="cs-CZ" altLang="cs-CZ" smtClean="0">
                <a:cs typeface="Times New Roman" pitchFamily="18" charset="0"/>
              </a:rPr>
              <a:t> je výživnější, biologicky cenný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Speciální chléb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Tx/>
              <a:buNone/>
            </a:pPr>
            <a:endParaRPr lang="cs-CZ" altLang="cs-CZ" smtClean="0"/>
          </a:p>
          <a:p>
            <a:r>
              <a:rPr lang="cs-CZ" altLang="cs-CZ" smtClean="0"/>
              <a:t>Kromě žitné a pšeničné mouky také min. 10 % olejniny, luštěniny, obiloviny nebo brambory</a:t>
            </a:r>
          </a:p>
          <a:p>
            <a:r>
              <a:rPr lang="cs-CZ" altLang="cs-CZ" smtClean="0">
                <a:cs typeface="Times New Roman" pitchFamily="18" charset="0"/>
              </a:rPr>
              <a:t>šrotový Gravit, sójový, </a:t>
            </a:r>
            <a:r>
              <a:rPr lang="cs-CZ" altLang="cs-CZ" smtClean="0"/>
              <a:t>cibulový, klobásový,</a:t>
            </a:r>
            <a:r>
              <a:rPr lang="cs-CZ" altLang="cs-CZ" smtClean="0">
                <a:cs typeface="Times New Roman" pitchFamily="18" charset="0"/>
              </a:rPr>
              <a:t> slunečnicový, pivní, atd.</a:t>
            </a:r>
          </a:p>
          <a:p>
            <a:pPr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Výroba chleba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800" smtClean="0">
                <a:cs typeface="Times New Roman" pitchFamily="18" charset="0"/>
              </a:rPr>
              <a:t>1. </a:t>
            </a:r>
            <a:r>
              <a:rPr lang="cs-CZ" altLang="cs-CZ" sz="2400" smtClean="0">
                <a:cs typeface="Times New Roman" pitchFamily="18" charset="0"/>
              </a:rPr>
              <a:t>příprava kvasu – použijeme čistý a vyzrálý kvas z předchozí výroby,</a:t>
            </a:r>
            <a:r>
              <a:rPr lang="cs-CZ" altLang="cs-CZ" sz="2400" smtClean="0"/>
              <a:t> </a:t>
            </a:r>
            <a:r>
              <a:rPr lang="cs-CZ" altLang="cs-CZ" sz="2400" smtClean="0">
                <a:cs typeface="Times New Roman" pitchFamily="18" charset="0"/>
              </a:rPr>
              <a:t>přidáme teplou vodu, mouku a necháme kvasit</a:t>
            </a:r>
          </a:p>
          <a:p>
            <a:pPr>
              <a:buFontTx/>
              <a:buNone/>
            </a:pPr>
            <a:r>
              <a:rPr lang="cs-CZ" altLang="cs-CZ" sz="2400" smtClean="0">
                <a:cs typeface="Times New Roman" pitchFamily="18" charset="0"/>
              </a:rPr>
              <a:t>2. zadělání těsta – do kvasu přidáme vodu, sůl, mouku, dobře promícháme</a:t>
            </a:r>
          </a:p>
          <a:p>
            <a:pPr>
              <a:buFontTx/>
              <a:buNone/>
            </a:pPr>
            <a:r>
              <a:rPr lang="cs-CZ" altLang="cs-CZ" sz="2400" smtClean="0">
                <a:cs typeface="Times New Roman" pitchFamily="18" charset="0"/>
              </a:rPr>
              <a:t>3. kynutí těsta – z odvážených kusů formujeme bochníky, necháme kynout</a:t>
            </a:r>
          </a:p>
          <a:p>
            <a:pPr>
              <a:buFontTx/>
              <a:buNone/>
            </a:pPr>
            <a:r>
              <a:rPr lang="cs-CZ" altLang="cs-CZ" sz="2400" smtClean="0">
                <a:cs typeface="Times New Roman" pitchFamily="18" charset="0"/>
              </a:rPr>
              <a:t>4. pečení – vykynuté bochníky omyjeme vlažnou vodou, pečeme 250 – 300°C, průběžně potíráme vodou</a:t>
            </a:r>
          </a:p>
          <a:p>
            <a:pPr>
              <a:buFontTx/>
              <a:buNone/>
            </a:pPr>
            <a:r>
              <a:rPr lang="cs-CZ" altLang="cs-CZ" sz="2400" smtClean="0">
                <a:cs typeface="Times New Roman" pitchFamily="18" charset="0"/>
              </a:rPr>
              <a:t>5. chladnutí – 6 – 10 hod. v dobře větratelné místnosti</a:t>
            </a: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Jakost chleba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správný tvar, barva kůrky, vůně, chuť, pórovitá střídka, pružnost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 jakých surovin se vyrábí chleba?</a:t>
            </a:r>
          </a:p>
          <a:p>
            <a:r>
              <a:rPr lang="cs-CZ" smtClean="0"/>
              <a:t>Jaké znáte druhy chleba?</a:t>
            </a:r>
          </a:p>
          <a:p>
            <a:r>
              <a:rPr lang="cs-CZ" smtClean="0"/>
              <a:t>Jak rozdělujeme pečivo?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zařízení závodů</a:t>
            </a:r>
            <a:r>
              <a:rPr lang="cs-CZ" smtClean="0"/>
              <a:t>. Praha: parta, 2005, ISBN 80-7320-076-7.</a:t>
            </a:r>
            <a:endParaRPr lang="cs-CZ" smtClean="0">
              <a:latin typeface="Arial" charset="0"/>
            </a:endParaRPr>
          </a:p>
          <a:p>
            <a:r>
              <a:rPr lang="cs-CZ" sz="2000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</TotalTime>
  <Words>287</Words>
  <Application>Microsoft Office PowerPoint</Application>
  <PresentationFormat>On-screen Show (4:3)</PresentationFormat>
  <Paragraphs>57</Paragraphs>
  <Slides>11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 Anotace</vt:lpstr>
      <vt:lpstr>Rozdělení chleba</vt:lpstr>
      <vt:lpstr>Chléb </vt:lpstr>
      <vt:lpstr>Světlý chléb</vt:lpstr>
      <vt:lpstr>Tmavý chléb</vt:lpstr>
      <vt:lpstr>Speciální chléb</vt:lpstr>
      <vt:lpstr>Výroba chleba</vt:lpstr>
      <vt:lpstr>Jakost chleba</vt:lpstr>
      <vt:lpstr>Kontrolní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6</cp:revision>
  <dcterms:created xsi:type="dcterms:W3CDTF">2013-12-16T21:51:30Z</dcterms:created>
  <dcterms:modified xsi:type="dcterms:W3CDTF">2014-02-22T19:10:02Z</dcterms:modified>
</cp:coreProperties>
</file>