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FA7156D-01E1-4F6C-A9DA-8B1CE1490D00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09EFF97-7C6C-4124-8F95-F9C0A9618E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D7452E3-D0AD-4DB9-B30C-B624DCF6166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FAF378-47F0-4818-B650-41C313247C52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D8D069-BC2E-468F-9EE0-F1D6124779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95A0D-13F2-4ADD-B0BA-0EE4A6E082C3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967285-0F99-4E90-9B0E-22110F5695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DEBBEC-4939-4B78-9C86-B0280DCFDADE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D0D7EB-B908-45BB-8D3A-95B59DF908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79030D-FD0D-45DE-BE22-23AA016E7192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C526CE-B556-48A4-8BB8-72C8454223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868786-B35B-4CBC-98A9-90C8EBD0562E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83E802-B909-40A0-B474-C7CDA2D0FA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FB54F0-CD39-48A0-ACA8-5D9BA6B095F6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08E97B-313E-49BB-806D-F5401A79BD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B99C07-FCD9-4900-9408-B52E9921476F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65B4EA-5A5B-4A48-90F6-6D25C3AB00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D79CA2-395C-4F80-B0FF-3F5312E23062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5B7F3B-1D1F-49B3-BB75-495900341E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699218-1BC8-4645-86C1-E562D49CF234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0B644B-586D-4055-9C0A-48CE78B8B0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9EFB7B-1D36-4B24-B404-144CD45B095F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8444FF-1ED1-423D-8133-F40597A9F2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CC3E8-4EBF-4C51-A4A8-109529F3CF3E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02EABE-777B-40BB-B8D9-20C9F22184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429EB17-1FCB-4507-B02F-8A803F32D50E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D4E70BF-42D3-4F71-AA6F-DB36706F97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smtClean="0"/>
              <a:t> </a:t>
            </a: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543175"/>
          <a:ext cx="8280400" cy="3189288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397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Potraviny a výživa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Potraviny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rostlinného původu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Chléb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- výroba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VY_(32)_INOVACE_4.B_PV_12(20)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Cílem </a:t>
            </a:r>
            <a:r>
              <a:rPr lang="cs-CZ" dirty="0"/>
              <a:t>prezentace je seznámit žáky </a:t>
            </a:r>
            <a:r>
              <a:rPr lang="cs-CZ" dirty="0" smtClean="0"/>
              <a:t>s výrobou chleba.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Materiál je určen pro žáky prvního ročníku oboru kuchařské práce.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Materiál je určen pro výklad nové látky a interaktivní práci ve výuce.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Výroba chleba</a:t>
            </a: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P. Pechová, 2012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Chléb 	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Je jednou ze základních surovin</a:t>
            </a:r>
          </a:p>
          <a:p>
            <a:r>
              <a:rPr lang="cs-CZ" smtClean="0"/>
              <a:t>Vyrábí se z mouky, vody, kypřících prostředků a koření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Druhy chleba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500" smtClean="0"/>
              <a:t>světlý chléb – konzumní (z žitné a pšeničné mouky + kmín) </a:t>
            </a:r>
          </a:p>
          <a:p>
            <a:pPr>
              <a:lnSpc>
                <a:spcPct val="80000"/>
              </a:lnSpc>
            </a:pPr>
            <a:r>
              <a:rPr lang="cs-CZ" sz="2500" smtClean="0"/>
              <a:t>       – pšeničný, výražkový  - z bílé mouky, je lépe st</a:t>
            </a:r>
            <a:r>
              <a:rPr lang="cs-CZ" sz="2500" smtClean="0">
                <a:latin typeface="Arial" charset="0"/>
              </a:rPr>
              <a:t>r</a:t>
            </a:r>
            <a:r>
              <a:rPr lang="cs-CZ" sz="2500" smtClean="0"/>
              <a:t>avitelný, má nízkou biologickou hodnotu, energeticky   bohatší </a:t>
            </a:r>
          </a:p>
          <a:p>
            <a:pPr>
              <a:lnSpc>
                <a:spcPct val="80000"/>
              </a:lnSpc>
            </a:pPr>
            <a:r>
              <a:rPr lang="cs-CZ" sz="2500" smtClean="0"/>
              <a:t>tmavý chléb – konzumní (liší se podílem žitné mouky, pšeničné + kmín)	        </a:t>
            </a:r>
            <a:endParaRPr lang="cs-CZ" sz="2500" smtClean="0">
              <a:latin typeface="Arial" charset="0"/>
            </a:endParaRPr>
          </a:p>
          <a:p>
            <a:pPr>
              <a:lnSpc>
                <a:spcPct val="80000"/>
              </a:lnSpc>
            </a:pPr>
            <a:r>
              <a:rPr lang="cs-CZ" sz="2500" smtClean="0">
                <a:latin typeface="Arial" charset="0"/>
              </a:rPr>
              <a:t>                 </a:t>
            </a:r>
            <a:r>
              <a:rPr lang="cs-CZ" sz="2500" smtClean="0"/>
              <a:t>- samožitný, samožitný graham, tmavý		       </a:t>
            </a:r>
            <a:r>
              <a:rPr lang="cs-CZ" sz="2500" smtClean="0">
                <a:latin typeface="Arial" charset="0"/>
              </a:rPr>
              <a:t>    </a:t>
            </a:r>
            <a:r>
              <a:rPr lang="cs-CZ" sz="2500" smtClean="0"/>
              <a:t> - z celozrnných mouk, obsahuje více V, ML, B, </a:t>
            </a:r>
            <a:r>
              <a:rPr lang="cs-CZ" sz="2500" smtClean="0">
                <a:latin typeface="Arial" charset="0"/>
              </a:rPr>
              <a:t>s</a:t>
            </a:r>
            <a:r>
              <a:rPr lang="cs-CZ" sz="2500" smtClean="0"/>
              <a:t>ach, vlákniny, je výživnější, biologicky cenný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500" smtClean="0"/>
              <a:t>	</a:t>
            </a:r>
          </a:p>
          <a:p>
            <a:pPr>
              <a:lnSpc>
                <a:spcPct val="80000"/>
              </a:lnSpc>
            </a:pPr>
            <a:r>
              <a:rPr lang="cs-CZ" sz="2500" smtClean="0"/>
              <a:t>speciální chléb – šrotový Gravit, sójový, trustový, slunečnicový, pivní, atd.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Výroba chleba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1. příprava kvasu – použijeme čistý a vyzrálý kvas z předchozí </a:t>
            </a:r>
            <a:r>
              <a:rPr lang="cs-CZ" dirty="0" smtClean="0"/>
              <a:t>výroby, přidáme </a:t>
            </a:r>
            <a:r>
              <a:rPr lang="cs-CZ" dirty="0"/>
              <a:t>teplou vodu, mouku a necháme kvasit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2. zadělání těsta – do kvasu přidáme vodu, sůl, mouku, dobře promícháme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3. kynutí těsta – z odvážených kusů formujeme bochníky, necháme kynout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4. pečení – vykynuté bochníky omyjeme vlažnou vodou, pečeme 250 – 300°C, </a:t>
            </a:r>
            <a:r>
              <a:rPr lang="cs-CZ" dirty="0" smtClean="0"/>
              <a:t> </a:t>
            </a:r>
            <a:r>
              <a:rPr lang="cs-CZ" dirty="0"/>
              <a:t>průběžně potíráme vodou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5. chladnutí – 6 – 10 hod. v dobře větratelné </a:t>
            </a:r>
            <a:r>
              <a:rPr lang="cs-CZ" dirty="0" smtClean="0"/>
              <a:t>místnosti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Jakost chleba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- správný tvar, barva kůrky, vůně, chuť, pórovitá střídka, pružnost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1507" name="Picture 4" descr="C:\Users\Petra\AppData\Local\Microsoft\Windows\Temporary Internet Files\Content.IE5\9E0WTXH6\MC900410455[2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48000" y="2781300"/>
            <a:ext cx="3011488" cy="344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Úkol: 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Najděte na internetu co největší množství druhů chleba.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ŠINDELKOVÁ, Alena. </a:t>
            </a:r>
            <a:r>
              <a:rPr lang="cs-CZ" i="1" smtClean="0"/>
              <a:t>Technologie 1</a:t>
            </a:r>
            <a:r>
              <a:rPr lang="cs-CZ" smtClean="0"/>
              <a:t>. Praha: Parta, 2001, ISBN 80-85989-83-2. </a:t>
            </a:r>
          </a:p>
          <a:p>
            <a:r>
              <a:rPr lang="cs-CZ" smtClean="0"/>
              <a:t>METZ; KESSLER, Grüner. </a:t>
            </a:r>
            <a:r>
              <a:rPr lang="cs-CZ" i="1" smtClean="0"/>
              <a:t>Restaurace a host</a:t>
            </a:r>
            <a:r>
              <a:rPr lang="cs-CZ" smtClean="0"/>
              <a:t>. Praha: Europa - Sobotáles cz., 2008, ISBN 978-80-86706-18-4. </a:t>
            </a:r>
            <a:endParaRPr lang="cs-CZ" smtClean="0">
              <a:latin typeface="Arial" charset="0"/>
            </a:endParaRPr>
          </a:p>
          <a:p>
            <a:r>
              <a:rPr lang="cs-CZ" smtClean="0"/>
              <a:t>www.office.microsoft.com</a:t>
            </a:r>
            <a:endParaRPr lang="cs-CZ" smtClean="0">
              <a:latin typeface="Arial" charset="0"/>
            </a:endParaRPr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262</Words>
  <Application>Microsoft Office PowerPoint</Application>
  <PresentationFormat>On-screen Show (4:3)</PresentationFormat>
  <Paragraphs>49</Paragraphs>
  <Slides>9</Slides>
  <Notes>1</Notes>
  <HiddenSlides>2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Calibri</vt:lpstr>
      <vt:lpstr>Arial</vt:lpstr>
      <vt:lpstr>Times New Roman</vt:lpstr>
      <vt:lpstr>Motiv sady Office</vt:lpstr>
      <vt:lpstr> </vt:lpstr>
      <vt:lpstr> Anotace</vt:lpstr>
      <vt:lpstr>Výroba chleba</vt:lpstr>
      <vt:lpstr>Chléb  </vt:lpstr>
      <vt:lpstr>Druhy chleba</vt:lpstr>
      <vt:lpstr>Výroba chleba</vt:lpstr>
      <vt:lpstr>Jakost chleba</vt:lpstr>
      <vt:lpstr>Úkol: 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4</cp:revision>
  <dcterms:created xsi:type="dcterms:W3CDTF">2013-12-16T21:51:30Z</dcterms:created>
  <dcterms:modified xsi:type="dcterms:W3CDTF">2014-02-22T19:08:07Z</dcterms:modified>
</cp:coreProperties>
</file>