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3" autoAdjust="0"/>
    <p:restoredTop sz="94660"/>
  </p:normalViewPr>
  <p:slideViewPr>
    <p:cSldViewPr>
      <p:cViewPr varScale="1">
        <p:scale>
          <a:sx n="40" d="100"/>
          <a:sy n="40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7B1BA83-EA1D-4549-A3C7-F107653F0B8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B10BDC1-E9FB-4C51-924B-A48C9022B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FAC8A6-3D77-4499-92C1-72C9CE1A32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81035-5EB6-4133-B959-9FA1C693C34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5A830-7951-4B49-BD08-01EB91830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A1A20-D7DA-480B-840E-988427DBF56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BCBCE-AD52-462B-8B46-69D5712E7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9AF1D-4148-4A0F-8A76-9246F8FBEB0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24E24-17E3-4241-AD5A-767240E33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680EF-71D8-421D-8AF6-27D4C030434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9D1CF-1654-46AD-8435-7FEDB9502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009B-3457-4B0F-A49C-472B8A27540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437AC-7AA8-4A3A-97E0-63C062939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E4A38-A8BF-4358-9B6E-AD70745917E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5928C-6553-49CB-921E-7460B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6A103-8BCC-48C8-8400-0CDFEDC4D2A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7034F0-DF70-4440-9E08-383AD4BFC3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096FC-FF46-4643-9A7C-67A2DB0F1A1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64C5E-73FD-4FC1-A29C-37E43F271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051C9-F05F-44B2-8E8E-B01AD29070E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4DC0D-F9E9-4690-BFBB-C334098E0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B1E81-0A35-4313-B283-217B200EFBC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8688D-C9E7-424D-8E3C-5C2267BEA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2C1B7-D096-4B63-8188-78966658CF9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28AE0-0A92-4A85-90E4-CC84B88CE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E97415-9A02-49D0-9E93-6B4AEEBF9E4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7DF19E-A819-4AD4-845D-38E75E93F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Kypřící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prostředky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VY_(32)_INOVACE_4.B_PV_14(20)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>
            <a:normAutofit fontScale="90000"/>
          </a:bodyPr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Cílem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prezentace je seznámit žáky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kypřícími prostředky.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určen pro žáky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prvního ročníku oboru kuchařské práce.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určen pro výklad nové látky a interaktivní práci ve výuce.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4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Kypřící prostředky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Význam a druhy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altLang="cs-CZ" smtClean="0"/>
              <a:t>Přidáváme do těsta, aby se zvýšila pórovitost, objem, křehkost a stravitelnost</a:t>
            </a:r>
          </a:p>
          <a:p>
            <a:r>
              <a:rPr lang="cs-CZ" altLang="cs-CZ" smtClean="0"/>
              <a:t>Vzduch, kvas, uhličitan amonný, bikarbonát, prášek do pečiva, prášek do perníku, alkohol, voda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Vzduch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altLang="cs-CZ" smtClean="0"/>
              <a:t>Do těsta se dostává našlehanými bílky, krájenou žemlí (knedlíky)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Droždí (kvasnice)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fontScale="92500" lnSpcReduction="2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vyrábí se z melasy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houby, které se rychle množí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obsahují látku (ferment), který mění škrob na cukr. Kvasnice dále rozkládají tento cukr na lihové páry, kysličník uhličitý a ostatní plyny, ty se teplem roztahují a těsto zvedají (kypří).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těsto kyne při 30 – 40 °C, při vyšší teplotě odumírají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Kvas 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altLang="cs-CZ" smtClean="0"/>
              <a:t>zbytek těsta od posledního pečení chleba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Uhličitan amonný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altLang="cs-CZ" smtClean="0"/>
              <a:t>Cukrářské droždí – rozkládají se na oxid uhličitý a čpavek – teplem se uvolňují a roztahuje těsto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Bikarbonát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altLang="cs-CZ" smtClean="0"/>
              <a:t>jedlá soda – dáváme jí malé množství (jinak kazí chuť)</a:t>
            </a:r>
          </a:p>
          <a:p>
            <a:r>
              <a:rPr lang="cs-CZ" altLang="cs-CZ" smtClean="0"/>
              <a:t>do perníků, jemného pečiva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Prášek do pečiva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Obsahuje bikarbonát a další látky, které sodu neutralizují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Vždy smícháme s moukou, s tekutinou až před pečením, aby oxid uhličitý neunikal do vzduchu před pečením</a:t>
            </a:r>
          </a:p>
          <a:p>
            <a:pPr marL="0" indent="0" algn="ctr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prášek do pečiva + perníkové koření</a:t>
            </a:r>
          </a:p>
          <a:p>
            <a:pPr marL="0" indent="0" algn="ctr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prášek do perníku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Alkohol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 třených a některých kynutých těst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těsto kypří lihové páry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5603" name="Picture 2" descr="C:\Users\Petra\Desktop\foto 27.12.2013\IMG_838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7738" y="2924175"/>
            <a:ext cx="4275137" cy="320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Voda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voda se mění na páru, ta těsto kypří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sodová voda (uniká  CO</a:t>
            </a:r>
            <a:r>
              <a:rPr lang="cs-CZ" baseline="-25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uniká během pečení)</a:t>
            </a:r>
          </a:p>
        </p:txBody>
      </p:sp>
      <p:pic>
        <p:nvPicPr>
          <p:cNvPr id="26627" name="Picture 2" descr="C:\Users\Petra\AppData\Local\Microsoft\Windows\Temporary Internet Files\Content.IE5\RQS4LEPK\MC90044175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36938" y="3979863"/>
            <a:ext cx="1660525" cy="165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mtClean="0"/>
              <a:t>Změny při pečení těsta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fontScale="77500" lnSpcReduction="2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 těsta uniká CO</a:t>
            </a:r>
            <a:r>
              <a:rPr lang="cs-CZ" altLang="cs-CZ" sz="3000" baseline="-25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alkoholové a vodní páry , ty tvoří v těstě póry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 povrchu těsta se vysuší škrob a vzniká kůrka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Cukr se mění na karamel – kůrka hnědne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Teplem se bílkoviny a cukry částečně rozkládají a uvolňují se vonné a chuťové látky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altLang="cs-CZ" sz="30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Pečením se zlepšuje chuť a stravitelnost pečiva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altLang="cs-CZ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Najděte na internetových stránkách výhody a nevýhody jednotlivých kypřících prostředků, pro koho jsou vhodné a pro koho jsou nevhodné.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z="1800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</TotalTime>
  <Words>327</Words>
  <Application>Microsoft Office PowerPoint</Application>
  <PresentationFormat>On-screen Show (4:3)</PresentationFormat>
  <Paragraphs>50</Paragraphs>
  <Slides>15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Trebuchet MS</vt:lpstr>
      <vt:lpstr>Arial</vt:lpstr>
      <vt:lpstr>Georgia</vt:lpstr>
      <vt:lpstr>Calibri</vt:lpstr>
      <vt:lpstr>Times New Roman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2013-12-16T21:51:30Z</dcterms:created>
  <dcterms:modified xsi:type="dcterms:W3CDTF">2014-02-22T19:03:55Z</dcterms:modified>
</cp:coreProperties>
</file>