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A8FAC90-0D28-437F-B1EA-60C286E18EF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A95D851-DA89-4349-89ED-EB5A1C81E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1F07D6-3647-4101-9249-6E16505BE35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A7D8B-5ECB-4D8A-92D4-E5A10CF2E73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65C697-5895-4355-B764-CC9A4F978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8315B-535A-4896-AD18-501E7C8CC6F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44AB45-40E4-4865-8C8D-A080BB3671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D958D-0D79-441A-A503-2680F8A3315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4903E-9797-4217-BA3E-FD223A53F4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AF3D0-E9A8-4398-9A6B-AD133A3F41F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DFA1-3BF2-493E-B973-EAF010F39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9CDDE-DF4A-4362-91E9-AB9240E1B7A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349A0E-7C34-4A23-8F2E-08BFEA7CB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0A849-3415-4BC9-B746-E4A6CC4A335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DE134-5E05-4F76-9E79-5955F33F5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6F235-05FA-40FD-8ED9-A28207D0008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D1BAF-D821-4657-8D69-22DD3E527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2823A-E7D2-4F3E-A7AD-F0D25B39BA3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191D9-02B5-4B0D-A9C5-694FAD56B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31A0A-2962-4422-B7AE-01D14027D6F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85240-E7F5-4E57-959B-133EEDD8A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15A00-C2EC-4173-81E0-926648C774DA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8B68F-90C5-417F-B67E-F9EB586F58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B1939-9CB1-4F2D-BB59-BC81C5C8343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5F3A6-8D6E-478D-B78B-35B7140C1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6C8A44-D564-4FA8-86FE-B15A6D2C36A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2078B0-40A4-450D-8AA8-6C19D9962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425825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Cukr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VY_(32)_INOVACE_4.B_PV_15(20)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výrobou a  </a:t>
            </a:r>
            <a:r>
              <a:rPr lang="cs-CZ" dirty="0"/>
              <a:t>skladováním </a:t>
            </a:r>
            <a:r>
              <a:rPr lang="cs-CZ" dirty="0" smtClean="0"/>
              <a:t>cukru.</a:t>
            </a:r>
            <a:endParaRPr lang="cs-CZ" dirty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Cukr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Sladidla	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látky převážně rostlinného původu</a:t>
            </a:r>
          </a:p>
        </p:txBody>
      </p:sp>
      <p:pic>
        <p:nvPicPr>
          <p:cNvPr id="18435" name="Picture 2" descr="C:\Users\Petra\AppData\Local\Microsoft\Windows\Temporary Internet Files\Content.IE5\1368Q93I\MP90044850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2205038"/>
            <a:ext cx="6156325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Jednoduché cukry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hroznový</a:t>
            </a:r>
            <a:r>
              <a:rPr lang="cs-CZ" sz="2800" dirty="0" smtClean="0"/>
              <a:t>, </a:t>
            </a:r>
            <a:r>
              <a:rPr lang="cs-CZ" sz="2400" dirty="0" smtClean="0"/>
              <a:t>ovocný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j</a:t>
            </a:r>
            <a:r>
              <a:rPr lang="cs-CZ" sz="2400" dirty="0" smtClean="0">
                <a:cs typeface="Times New Roman" pitchFamily="18" charset="0"/>
              </a:rPr>
              <a:t>sou obsaženy ve vinných hroznech, ovoci, v medu,</a:t>
            </a: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2400" dirty="0" smtClean="0">
                <a:cs typeface="Times New Roman" pitchFamily="18" charset="0"/>
              </a:rPr>
              <a:t>     zelenině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na suchém ovoci se vytváří bílý povlak (fíky, švestky)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výborně kvasí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ve včelím medu časem krystalizuje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hroznový cukr se uměle vyrábí z bramborového škrobu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dirty="0" smtClean="0"/>
              <a:t> </a:t>
            </a:r>
            <a:r>
              <a:rPr lang="cs-CZ" sz="2400" dirty="0" smtClean="0">
                <a:cs typeface="Times New Roman" pitchFamily="18" charset="0"/>
              </a:rPr>
              <a:t>ovocný cukr se uměle vyrábí z kořenů čekanky nebo z hlíz topinamburů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sz="2400" u="sng" dirty="0" smtClean="0">
                <a:cs typeface="Times New Roman" pitchFamily="18" charset="0"/>
              </a:rPr>
              <a:t>Použití</a:t>
            </a:r>
            <a:r>
              <a:rPr lang="cs-CZ" sz="2400" dirty="0" smtClean="0">
                <a:cs typeface="Times New Roman" pitchFamily="18" charset="0"/>
              </a:rPr>
              <a:t> – výroba cukrovinek, v lékařství, ovocné šťávy, slazení limonád, likéry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Složené cukry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400" smtClean="0"/>
              <a:t>řepný, třtinový, mléčný, sladový</a:t>
            </a:r>
          </a:p>
          <a:p>
            <a:r>
              <a:rPr lang="cs-CZ" altLang="cs-CZ" sz="2400" smtClean="0">
                <a:cs typeface="Times New Roman" pitchFamily="18" charset="0"/>
              </a:rPr>
              <a:t>cukr řepný je obsažen v řepě cukrovce</a:t>
            </a:r>
          </a:p>
          <a:p>
            <a:r>
              <a:rPr lang="cs-CZ" altLang="cs-CZ" sz="2400" smtClean="0">
                <a:cs typeface="Times New Roman" pitchFamily="18" charset="0"/>
              </a:rPr>
              <a:t>cukr třtinový v cukrové třtině, také v bříze a javoru</a:t>
            </a:r>
          </a:p>
          <a:p>
            <a:r>
              <a:rPr lang="cs-CZ" altLang="cs-CZ" sz="2400" smtClean="0">
                <a:cs typeface="Times New Roman" pitchFamily="18" charset="0"/>
              </a:rPr>
              <a:t>cukr mléčný je v mléce, je méně sladký, hůře zkvasitelný, součást dětské výživy</a:t>
            </a:r>
          </a:p>
          <a:p>
            <a:r>
              <a:rPr lang="cs-CZ" altLang="cs-CZ" sz="2400" smtClean="0">
                <a:cs typeface="Times New Roman" pitchFamily="18" charset="0"/>
              </a:rPr>
              <a:t>cukr sladový vzniká přeměnou škrobu v klíčící obilce, používá se při výrobě piva</a:t>
            </a:r>
            <a:endParaRPr lang="cs-CZ" altLang="cs-CZ" sz="2400" smtClean="0"/>
          </a:p>
          <a:p>
            <a:r>
              <a:rPr lang="cs-CZ" altLang="cs-CZ" sz="2400" smtClean="0">
                <a:cs typeface="Times New Roman" pitchFamily="18" charset="0"/>
              </a:rPr>
              <a:t>sladové sirupy – v lékařství, na cukrovinky, na zkypření pečiva	</a:t>
            </a:r>
          </a:p>
          <a:p>
            <a:pPr>
              <a:buFontTx/>
              <a:buNone/>
            </a:pP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Výroba řepného cukru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vyrábí se v cukrovarech</a:t>
            </a:r>
          </a:p>
          <a:p>
            <a:r>
              <a:rPr lang="cs-CZ" altLang="cs-CZ" smtClean="0"/>
              <a:t>ř</a:t>
            </a:r>
            <a:r>
              <a:rPr lang="cs-CZ" altLang="cs-CZ" smtClean="0">
                <a:cs typeface="Times New Roman" pitchFamily="18" charset="0"/>
              </a:rPr>
              <a:t>epa</a:t>
            </a:r>
            <a:r>
              <a:rPr lang="cs-CZ" altLang="cs-CZ" smtClean="0"/>
              <a:t> cukrovka</a:t>
            </a:r>
            <a:r>
              <a:rPr lang="cs-CZ" altLang="cs-CZ" smtClean="0">
                <a:cs typeface="Times New Roman" pitchFamily="18" charset="0"/>
              </a:rPr>
              <a:t> se vypere v pračkách, nastrouhá se v řezačkách, vyluhuje se horkou vodou, pak se surová šťáva čistí, filtruje, nakonec se nechá odpařit a upravuje se v rafinériích</a:t>
            </a:r>
          </a:p>
          <a:p>
            <a:pPr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Vlastnosti řepného cukru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snadno rozpustný ve vodě</a:t>
            </a:r>
          </a:p>
          <a:p>
            <a:r>
              <a:rPr lang="cs-CZ" altLang="cs-CZ" smtClean="0">
                <a:cs typeface="Times New Roman" pitchFamily="18" charset="0"/>
              </a:rPr>
              <a:t>zahříváním žloutne až hnědne a mění se na karamel</a:t>
            </a:r>
          </a:p>
          <a:p>
            <a:r>
              <a:rPr lang="cs-CZ" altLang="cs-CZ" smtClean="0">
                <a:cs typeface="Times New Roman" pitchFamily="18" charset="0"/>
              </a:rPr>
              <a:t>má vysokou kalorickou hodnotu, nemá BH</a:t>
            </a:r>
          </a:p>
          <a:p>
            <a:r>
              <a:rPr lang="cs-CZ" altLang="cs-CZ" smtClean="0">
                <a:cs typeface="Times New Roman" pitchFamily="18" charset="0"/>
              </a:rPr>
              <a:t>snadno stravitelný</a:t>
            </a:r>
          </a:p>
          <a:p>
            <a:pPr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Použití cukru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altLang="cs-CZ" smtClean="0">
                <a:cs typeface="Times New Roman" pitchFamily="18" charset="0"/>
              </a:rPr>
              <a:t>konzervování ovoce, výroba cukrovinek, moučníků, do nápojů apod.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/>
              <a:t>Druhy řepného cukru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/>
              <a:t>krystalový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/>
              <a:t>kostkový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/>
              <a:t>drobný a jemný (krupicový, moučkový, pudrový)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/>
              <a:t>homolový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/>
              <a:t>luxusní (bridže)</a:t>
            </a:r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mtClean="0">
                <a:cs typeface="Times New Roman" pitchFamily="18" charset="0"/>
              </a:rPr>
              <a:t>kandysový (cukrkandl) – bezbarvé nebo nažloutlé krystalky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Jaké jsou tržní druhy řepného cukru?</a:t>
            </a:r>
          </a:p>
          <a:p>
            <a:r>
              <a:rPr lang="cs-CZ" smtClean="0"/>
              <a:t>Jak se skladuje a používá cukr?</a:t>
            </a:r>
          </a:p>
          <a:p>
            <a:r>
              <a:rPr lang="cs-CZ" smtClean="0"/>
              <a:t>Najděte na internetových stránkách, co jsou to umělá sladidla a kde se používají.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</TotalTime>
  <Words>307</Words>
  <Application>Microsoft Office PowerPoint</Application>
  <PresentationFormat>On-screen Show (4:3)</PresentationFormat>
  <Paragraphs>56</Paragraphs>
  <Slides>12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</cp:revision>
  <dcterms:created xsi:type="dcterms:W3CDTF">2013-12-16T21:51:30Z</dcterms:created>
  <dcterms:modified xsi:type="dcterms:W3CDTF">2014-02-22T19:01:59Z</dcterms:modified>
</cp:coreProperties>
</file>