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AEA4A42-ADBF-4E5F-8E1A-2AFD333F166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402D700-3788-4652-A38F-6C5FA8622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B7E3C31-64E5-4A7C-8785-C62688555EB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6808BD-21F4-45D0-84CA-509F503AF29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996063-4830-40BD-8820-A4C04A2F9E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46BC4-08A4-477B-BB5E-502A99ED6091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37BCD-D35E-4411-9911-715A62B734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35747-C7F2-461E-91C3-F709DFE4DE8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E35E3A-F1FC-4C5F-9126-AE9DA8D549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4E597-7ACE-407C-926E-BD96E068748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FEBC5-199F-4161-B2C6-EE1293FF4D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CAD183-FED2-4BED-AAD2-1F081B6D4D8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39990-D4C1-4A12-8202-1CE59FF8EF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38ADD-6A46-4234-828F-F4F495564E9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56B56-F4E2-40C8-817D-CBB63032B6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F054AE-A789-4670-951A-FBEFA4D98A9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B0414-432A-41FE-B3B7-ABE3732C9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CDC95-3FC3-466D-8369-35EDB6BA9C3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9D4249-7007-40F8-A11D-9F17CBD4CF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F779F9-FC2D-4B24-BCCB-BBB1FCCA044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E382D0-EE4A-4525-A00F-13F2C82981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9B9A72-C769-4DCA-96C3-2C7D7C2571F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AAE34-A377-4203-86B2-788D027F76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AE0F15-7A5D-42FD-BFCC-D51ECE3C022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9BB70-5ED2-49B3-A2ED-4626023AB8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986C2A-16C5-41F4-89F7-4D1FF7AF7F6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1A06EAF-63CE-41A7-B69A-DF50EDCA20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9998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90AC97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 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189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Potraviny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rostlinného původu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Koření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VY_(32)_INOVACE_4.B_PV_16(20)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6">
                    <a:tint val="1000"/>
                  </a:schemeClr>
                </a:solidFill>
              </a:rPr>
              <a:t/>
            </a:r>
            <a:br>
              <a:rPr lang="cs-CZ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smtClean="0">
                <a:solidFill>
                  <a:schemeClr val="accent6">
                    <a:tint val="1000"/>
                  </a:schemeClr>
                </a:solidFill>
              </a:rPr>
              <a:t>Anotace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rozdělením a použitím koření.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Koření </a:t>
            </a:r>
            <a:endParaRPr lang="cs-CZ" dirty="0"/>
          </a:p>
        </p:txBody>
      </p:sp>
      <p:sp>
        <p:nvSpPr>
          <p:cNvPr id="17410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P. Pechová, 2012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smtClean="0">
                <a:solidFill>
                  <a:schemeClr val="accent6">
                    <a:tint val="1000"/>
                  </a:schemeClr>
                </a:solidFill>
              </a:rPr>
              <a:t>Koření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800" dirty="0" smtClean="0"/>
              <a:t>různé části rostlin (semena, plody, květy, listy, kůry, kořínky)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800" dirty="0" smtClean="0"/>
              <a:t>používáme čerstvé, sušené, fermentované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800" dirty="0" smtClean="0"/>
              <a:t>má výraznou chuť a vůni (obsahují aromatické látky)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800" dirty="0" smtClean="0"/>
              <a:t>zlepšují chuť, barvu, stravitelnost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800" dirty="0" smtClean="0"/>
              <a:t>nesytí, pouze povzbudí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800" dirty="0" smtClean="0"/>
              <a:t>některé druhy koření jsou silně dráždivé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None/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850" y="1077913"/>
          <a:ext cx="8496300" cy="5173662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2832100"/>
                <a:gridCol w="2832100"/>
                <a:gridCol w="2832100"/>
              </a:tblGrid>
              <a:tr h="114033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Části rostlin</a:t>
                      </a:r>
                      <a:endParaRPr lang="cs-CZ" sz="2400" dirty="0"/>
                    </a:p>
                  </a:txBody>
                  <a:tcPr marL="91433" marR="91433" marT="45708" marB="45708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Tropické a subtropické koření</a:t>
                      </a:r>
                      <a:endParaRPr lang="cs-CZ" sz="2400" dirty="0"/>
                    </a:p>
                  </a:txBody>
                  <a:tcPr marL="91433" marR="91433" marT="45708" marB="45708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Domácí koření</a:t>
                      </a:r>
                      <a:endParaRPr lang="cs-CZ" sz="2400" dirty="0"/>
                    </a:p>
                  </a:txBody>
                  <a:tcPr marL="91433" marR="91433" marT="45708" marB="45708"/>
                </a:tc>
              </a:tr>
              <a:tr h="131029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Plody a semena</a:t>
                      </a:r>
                      <a:endParaRPr lang="cs-CZ" sz="2000" dirty="0"/>
                    </a:p>
                  </a:txBody>
                  <a:tcPr marL="91433" marR="91433" marT="45708" marB="457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pepř, </a:t>
                      </a:r>
                      <a:r>
                        <a:rPr lang="cs-CZ" sz="2000" dirty="0" err="1" smtClean="0"/>
                        <a:t>kayenský</a:t>
                      </a:r>
                      <a:r>
                        <a:rPr lang="cs-CZ" sz="2000" dirty="0" smtClean="0"/>
                        <a:t> pepř, nové koření, vanilka,</a:t>
                      </a:r>
                      <a:r>
                        <a:rPr lang="cs-CZ" sz="2000" baseline="0" dirty="0" smtClean="0"/>
                        <a:t> muškátový oříšek, badyán</a:t>
                      </a:r>
                      <a:endParaRPr lang="cs-CZ" sz="2000" dirty="0"/>
                    </a:p>
                  </a:txBody>
                  <a:tcPr marL="91433" marR="91433" marT="45708" marB="457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anýz, fenykl, kmín, paprika, jalovec, koriandr</a:t>
                      </a:r>
                      <a:endParaRPr lang="cs-CZ" sz="2000" dirty="0"/>
                    </a:p>
                  </a:txBody>
                  <a:tcPr marL="91433" marR="91433" marT="45708" marB="45708"/>
                </a:tc>
              </a:tr>
              <a:tr h="700853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Květy a</a:t>
                      </a:r>
                      <a:r>
                        <a:rPr lang="cs-CZ" sz="2000" baseline="0" dirty="0" smtClean="0"/>
                        <a:t> poupata</a:t>
                      </a:r>
                      <a:endParaRPr lang="cs-CZ" sz="2000" dirty="0"/>
                    </a:p>
                  </a:txBody>
                  <a:tcPr marL="91433" marR="91433" marT="45708" marB="457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kapary, šafrán, hřebíček, muškátový květ</a:t>
                      </a:r>
                      <a:endParaRPr lang="cs-CZ" sz="2000" dirty="0"/>
                    </a:p>
                  </a:txBody>
                  <a:tcPr marL="91433" marR="91433" marT="45708" marB="45708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3" marR="91433" marT="45708" marB="45708"/>
                </a:tc>
              </a:tr>
              <a:tr h="660667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Kůra</a:t>
                      </a:r>
                      <a:endParaRPr lang="cs-CZ" sz="2000" dirty="0"/>
                    </a:p>
                  </a:txBody>
                  <a:tcPr marL="91433" marR="91433" marT="45708" marB="457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skořice</a:t>
                      </a:r>
                      <a:endParaRPr lang="cs-CZ" sz="2000" dirty="0"/>
                    </a:p>
                  </a:txBody>
                  <a:tcPr marL="91433" marR="91433" marT="45708" marB="45708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3" marR="91433" marT="45708" marB="45708"/>
                </a:tc>
              </a:tr>
              <a:tr h="700853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Listy a natě</a:t>
                      </a:r>
                      <a:endParaRPr lang="cs-CZ" sz="2000" dirty="0"/>
                    </a:p>
                  </a:txBody>
                  <a:tcPr marL="91433" marR="91433" marT="45708" marB="457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bobkový list</a:t>
                      </a:r>
                      <a:endParaRPr lang="cs-CZ" sz="2000" dirty="0"/>
                    </a:p>
                  </a:txBody>
                  <a:tcPr marL="91433" marR="91433" marT="45708" marB="457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petrželová nať, máta, meduňka, libeček, </a:t>
                      </a:r>
                      <a:endParaRPr lang="cs-CZ" sz="2000" dirty="0"/>
                    </a:p>
                  </a:txBody>
                  <a:tcPr marL="91433" marR="91433" marT="45708" marB="45708"/>
                </a:tc>
              </a:tr>
              <a:tr h="660667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Kořeny a oddenky</a:t>
                      </a:r>
                      <a:endParaRPr lang="cs-CZ" sz="2000" dirty="0"/>
                    </a:p>
                  </a:txBody>
                  <a:tcPr marL="91433" marR="91433" marT="45708" marB="457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zázvor, kurkuma</a:t>
                      </a:r>
                      <a:endParaRPr lang="cs-CZ" sz="2000" dirty="0"/>
                    </a:p>
                  </a:txBody>
                  <a:tcPr marL="91433" marR="91433" marT="45708" marB="45708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puškvorec</a:t>
                      </a:r>
                      <a:endParaRPr lang="cs-CZ" sz="2000" dirty="0"/>
                    </a:p>
                  </a:txBody>
                  <a:tcPr marL="91433" marR="91433" marT="45708" marB="45708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Úkol: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Najděte na internetových stránkách, jaké druhy koření se používá v české, italské a indické kuchyni.</a:t>
            </a:r>
          </a:p>
        </p:txBody>
      </p:sp>
      <p:pic>
        <p:nvPicPr>
          <p:cNvPr id="20483" name="Picture 2" descr="C:\Users\Petra\AppData\Local\Microsoft\Windows\Temporary Internet Files\Content.IE5\SWD5ORPU\dglxasset[2].aspx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2781300"/>
            <a:ext cx="2673350" cy="303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Použité zdroje: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</a:p>
          <a:p>
            <a:r>
              <a:rPr lang="cs-CZ" smtClean="0"/>
              <a:t>www.office.microsoft.com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12</TotalTime>
  <Words>187</Words>
  <Application>Microsoft Office PowerPoint</Application>
  <PresentationFormat>On-screen Show (4:3)</PresentationFormat>
  <Paragraphs>47</Paragraphs>
  <Slides>7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7</vt:i4>
      </vt:variant>
    </vt:vector>
  </HeadingPairs>
  <TitlesOfParts>
    <vt:vector size="16" baseType="lpstr">
      <vt:lpstr>Tw Cen MT</vt:lpstr>
      <vt:lpstr>Arial</vt:lpstr>
      <vt:lpstr>Calibri</vt:lpstr>
      <vt:lpstr>Times New Roman</vt:lpstr>
      <vt:lpstr>Došky</vt:lpstr>
      <vt:lpstr>Došky</vt:lpstr>
      <vt:lpstr>Došky</vt:lpstr>
      <vt:lpstr>Došky</vt:lpstr>
      <vt:lpstr>Došky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4</cp:revision>
  <dcterms:created xsi:type="dcterms:W3CDTF">2013-12-16T21:51:30Z</dcterms:created>
  <dcterms:modified xsi:type="dcterms:W3CDTF">2014-02-22T18:56:12Z</dcterms:modified>
</cp:coreProperties>
</file>