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10DD818-9B4A-437E-8FAC-B2A09B1FFF2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B4C07C4-A3C7-470A-846D-73628D072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C042DB-0E26-4D97-8951-FDCCF70A13B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5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7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990600" y="1017588"/>
            <a:ext cx="7178675" cy="48307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>
            <a:off x="990600" y="1009650"/>
            <a:ext cx="7180263" cy="4832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769938" y="701675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7854950" y="74930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88" y="5357813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8AB770-A29B-4DEF-A28F-80CCD5E71D8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750" y="5357813"/>
            <a:ext cx="50339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475" y="5357813"/>
            <a:ext cx="554038" cy="3651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75ADD192-35D5-4ECA-8713-204931A4C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73FDA-B7ED-443C-B5B6-E159DB6479D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24DCF-5F92-4B7F-A2F7-CB8C48FF5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6E087-F041-40F9-A6D1-51DC19780AD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94DB3-617C-47D7-96CF-31AA5E6CA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53F85-D47E-4F76-861E-38FD7D865D2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AFD90-22CF-436E-A508-4D434F465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A83D5-832C-4087-AB79-29EFFAE9281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5B5E9-D681-4689-A05B-C0C368BCA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FFEB8-57AA-428B-962D-DDB66D91DB6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7B9B07-5D98-4A2E-BF19-250281CDF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B660D-0BDF-4484-9BC1-3A9D6F69F1A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9DE0C-E974-4BF4-AE6D-6856397793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5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6"/>
          <p:cNvSpPr/>
          <p:nvPr/>
        </p:nvSpPr>
        <p:spPr>
          <a:xfrm rot="60000">
            <a:off x="4471988" y="603250"/>
            <a:ext cx="3787775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2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3"/>
          <p:cNvSpPr/>
          <p:nvPr/>
        </p:nvSpPr>
        <p:spPr>
          <a:xfrm rot="21540000">
            <a:off x="749300" y="576263"/>
            <a:ext cx="3789363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2063" y="5886450"/>
            <a:ext cx="12128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D5100-A2C9-461E-B287-329577B6E46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29300"/>
            <a:ext cx="35226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8088" y="5897563"/>
            <a:ext cx="5540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88B3D-3A3F-452D-B030-6091AB01A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2"/>
          <p:cNvSpPr/>
          <p:nvPr/>
        </p:nvSpPr>
        <p:spPr>
          <a:xfrm rot="21540000">
            <a:off x="744538" y="576263"/>
            <a:ext cx="3789362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28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29"/>
          <p:cNvSpPr/>
          <p:nvPr/>
        </p:nvSpPr>
        <p:spPr>
          <a:xfrm rot="60000">
            <a:off x="4464050" y="603250"/>
            <a:ext cx="3789363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238" y="5888038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5E1162-A7E7-4933-AF39-12DBA390FC9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30888"/>
            <a:ext cx="33194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850" y="5900738"/>
            <a:ext cx="5540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E915A8-3FFA-46FF-ABE8-F476BBAC8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11BF1-2BCE-4A3E-8DAE-B0B91F2572C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86896-E3D4-4461-BA6D-C86C14BB5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4B095-A1CC-4167-B2ED-84D7C523322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006F5-EEB1-4E9C-AB5C-D6EB852B81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838" y="574675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838" y="576263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32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1435684">
            <a:off x="544513" y="273050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4096196">
            <a:off x="8115300" y="29845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" name="Title Placeholder 1"/>
          <p:cNvSpPr>
            <a:spLocks noGrp="1"/>
          </p:cNvSpPr>
          <p:nvPr>
            <p:ph type="title"/>
          </p:nvPr>
        </p:nvSpPr>
        <p:spPr bwMode="auto">
          <a:xfrm>
            <a:off x="1095375" y="817563"/>
            <a:ext cx="6964363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463675" y="2119313"/>
            <a:ext cx="6196013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775" y="5808663"/>
            <a:ext cx="1212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2851BA71-A69B-41DD-ABBA-0331493699A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5808663"/>
            <a:ext cx="5540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800" y="5808663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A7FFACF1-3377-4D76-A5E0-0E14C19FFC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4" r:id="rId3"/>
    <p:sldLayoutId id="2147483693" r:id="rId4"/>
    <p:sldLayoutId id="2147483692" r:id="rId5"/>
    <p:sldLayoutId id="2147483691" r:id="rId6"/>
    <p:sldLayoutId id="2147483690" r:id="rId7"/>
    <p:sldLayoutId id="2147483697" r:id="rId8"/>
    <p:sldLayoutId id="2147483698" r:id="rId9"/>
    <p:sldLayoutId id="2147483689" r:id="rId10"/>
    <p:sldLayoutId id="214748368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6446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425825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Káva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VY_(32)_INOVACE_4.B_PV_18(20)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výrobou a rozdělením kávy.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>
          <a:xfrm>
            <a:off x="1727200" y="1795463"/>
            <a:ext cx="5722938" cy="1827212"/>
          </a:xfrm>
        </p:spPr>
        <p:txBody>
          <a:bodyPr/>
          <a:lstStyle/>
          <a:p>
            <a:r>
              <a:rPr lang="cs-CZ" smtClean="0"/>
              <a:t>Káva</a:t>
            </a:r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1727200" y="3736975"/>
            <a:ext cx="5711825" cy="1524000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Káva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 semena kávovníku, roste v tropickém pásmu (Afrika, J a Střední Amerika)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/>
          </a:p>
        </p:txBody>
      </p:sp>
      <p:pic>
        <p:nvPicPr>
          <p:cNvPr id="18435" name="Picture 2" descr="C:\Users\Petra\AppData\Local\Microsoft\Windows\Temporary Internet Files\Content.IE5\9E0WTXH6\MC90043391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3141663"/>
            <a:ext cx="2801938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Složení kávy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kofein,  B, T, Cukr , Voda – surová semena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/>
          </a:p>
        </p:txBody>
      </p:sp>
      <p:pic>
        <p:nvPicPr>
          <p:cNvPr id="19459" name="Picture 2" descr="C:\Users\Petra\AppData\Local\Microsoft\Windows\Temporary Internet Files\Content.IE5\1368Q93I\MC9004104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2636838"/>
            <a:ext cx="3435350" cy="344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Kofein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povzbuzuje nervový systém, srdeční činnost, potlačuje únavu, podporuje pocení,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močení, velká spotřeba kávy způsobuje nespavost, duševní neklid , dráždí žaludek,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není vhodná pro lidi trpící vysokým tlakem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Výroba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Surová káva se praží horkým vzduchem, ubývá v ní vody, cukr se mění na karamel, káva je pak hnědá. Pražením získává svou charakteristickou vůni a chuť.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kávy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a) podle země původu – Brazilská, Columbia, Arabica</a:t>
            </a:r>
          </a:p>
          <a:p>
            <a:r>
              <a:rPr lang="cs-CZ" smtClean="0"/>
              <a:t>b) podle způsobu zpracování – zrnková, mletá, instantní</a:t>
            </a:r>
          </a:p>
          <a:p>
            <a:r>
              <a:rPr lang="cs-CZ" smtClean="0"/>
              <a:t>c) podle obsahu kofeinu – s kof., se sníženým obsahem kof., bez kof.</a:t>
            </a:r>
          </a:p>
          <a:p>
            <a:r>
              <a:rPr lang="cs-CZ" smtClean="0"/>
              <a:t>d) jména směsí podle výrobců – Jacobs, Dadák, Nestlé, Tchibo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Náhražky kávy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/>
              <a:t>- pražené produkty z různých částí rostlin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/>
              <a:t>- nahrazují nebo doplňují pravou kávu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/>
              <a:t>- neobsahují </a:t>
            </a:r>
            <a:r>
              <a:rPr lang="cs-CZ" dirty="0" smtClean="0"/>
              <a:t>kofein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b="1" dirty="0"/>
              <a:t>Druhy:</a:t>
            </a:r>
            <a:r>
              <a:rPr lang="cs-CZ" dirty="0"/>
              <a:t> </a:t>
            </a:r>
            <a:r>
              <a:rPr lang="cs-CZ" dirty="0" err="1"/>
              <a:t>Cikore</a:t>
            </a:r>
            <a:r>
              <a:rPr lang="cs-CZ" dirty="0"/>
              <a:t> – z kořenů čekanky – káva </a:t>
            </a:r>
            <a:r>
              <a:rPr lang="cs-CZ" dirty="0" err="1"/>
              <a:t>Karo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/>
              <a:t>	Luštěninové – ze sóji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/>
              <a:t>	Obilné – žitovka, </a:t>
            </a:r>
            <a:r>
              <a:rPr lang="cs-CZ" dirty="0" err="1"/>
              <a:t>sladovka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 je to káva?</a:t>
            </a:r>
          </a:p>
          <a:p>
            <a:r>
              <a:rPr lang="cs-CZ" smtClean="0"/>
              <a:t>Jaký vliv má kofein na lidský organismus?</a:t>
            </a:r>
          </a:p>
          <a:p>
            <a:r>
              <a:rPr lang="cs-CZ" smtClean="0"/>
              <a:t>Jaké znáte kávové náhražky?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Brush Script MT" pitchFamily="66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11</TotalTime>
  <Words>247</Words>
  <Application>Microsoft Office PowerPoint</Application>
  <PresentationFormat>On-screen Show (4:3)</PresentationFormat>
  <Paragraphs>55</Paragraphs>
  <Slides>11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2" baseType="lpstr">
      <vt:lpstr>Franklin Gothic Book</vt:lpstr>
      <vt:lpstr>Arial</vt:lpstr>
      <vt:lpstr>Constantia</vt:lpstr>
      <vt:lpstr>Brush Script MT</vt:lpstr>
      <vt:lpstr>Calibri</vt:lpstr>
      <vt:lpstr>Rage Italic</vt:lpstr>
      <vt:lpstr>Times New Roman</vt:lpstr>
      <vt:lpstr>Špendlík</vt:lpstr>
      <vt:lpstr>Špendlík</vt:lpstr>
      <vt:lpstr>Špendlík</vt:lpstr>
      <vt:lpstr>Špendlík</vt:lpstr>
      <vt:lpstr> </vt:lpstr>
      <vt:lpstr> Anotace</vt:lpstr>
      <vt:lpstr>Káva</vt:lpstr>
      <vt:lpstr>Káva </vt:lpstr>
      <vt:lpstr>Složení kávy</vt:lpstr>
      <vt:lpstr>Kofein </vt:lpstr>
      <vt:lpstr>Výroba </vt:lpstr>
      <vt:lpstr>Druhy kávy</vt:lpstr>
      <vt:lpstr>Náhražky kávy</vt:lpstr>
      <vt:lpstr>Kontrolní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</cp:revision>
  <dcterms:created xsi:type="dcterms:W3CDTF">2013-12-16T21:51:30Z</dcterms:created>
  <dcterms:modified xsi:type="dcterms:W3CDTF">2014-02-22T19:00:31Z</dcterms:modified>
</cp:coreProperties>
</file>