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A298FDA-12D3-4FFA-AA51-CFD63BA7A737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BB6EE73-208A-4404-8AEB-A8A2EEE6C4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5E4369-CA17-4485-ABA0-B0DB2B0BBC0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AC352-801A-4AF3-A1E2-E6023E2286C3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DC225EFE-B4E4-4ECF-83B1-2DEDF8BD90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87CCF-0075-4AED-BA44-468E17E2B82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5F124-832A-49D6-BFE1-36BA15947C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0F177-8595-49CC-8097-CA2536EE153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0B853-57CA-488E-819E-6D4D57C1F6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77CBD-C0A5-41D9-80BA-EF6635914495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25F0B-A7DB-4D98-9DF4-5D746909A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0E10C-569D-46BD-92EB-B1921A75478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7C202-9D1B-478E-8021-BA6F3607AE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74516-8223-4967-977B-538FC625BBE0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F77B4-699E-41BA-84C1-4DB58057E6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EACB4-AE16-4E54-B745-52A1413F2D8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BC416-64FA-496B-ACB0-955EEC2D9A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F9299-B9C2-402A-A289-A6C3CBC78B9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B3A72-BAD3-4045-BFF3-F9DE73B5D2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7E009-62AF-4F4E-8F7B-AC54E902BE8A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EBAED-4A75-4AA3-BE14-6487197FC9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D2E9D-3861-40DD-98B3-A52F8485A13A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69BCA-818D-4177-BA7C-864696962A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F79F-DF12-482A-A419-87079A0B62A3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36E3A-987E-4398-BFA0-49DA3889B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4B6D3B-FC6F-4974-A163-22FB2998856A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D01857-91EE-48C6-A6D4-083CB5CAAD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74" r:id="rId7"/>
    <p:sldLayoutId id="2147483675" r:id="rId8"/>
    <p:sldLayoutId id="2147483676" r:id="rId9"/>
    <p:sldLayoutId id="2147483667" r:id="rId10"/>
    <p:sldLayoutId id="214748367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200" y="2543175"/>
          <a:ext cx="8280400" cy="3713163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39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Potraviny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rostlinného původu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Kakao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VY_(32)_INOVACE_4.B_PV_19(20)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Cílem </a:t>
            </a:r>
            <a:r>
              <a:rPr lang="cs-CZ" dirty="0"/>
              <a:t>prezentace je seznámit žáky </a:t>
            </a:r>
            <a:r>
              <a:rPr lang="cs-CZ" dirty="0" smtClean="0"/>
              <a:t>s výrobou a použitím kakaa.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Materiál je určen pro žáky prvního ročníku oboru kuchařské práce.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Materiál je určen pro výklad nové látky a interaktivní práci ve výuce.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42938" y="4648200"/>
            <a:ext cx="6553200" cy="4572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P. Pechová, 2012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04838" y="3227388"/>
            <a:ext cx="6629400" cy="1219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Kakao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Kakao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vyrábí </a:t>
            </a:r>
            <a:r>
              <a:rPr lang="cs-CZ" dirty="0"/>
              <a:t>se z kakaových bobů (Jižní Amerika)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kakaové </a:t>
            </a:r>
            <a:r>
              <a:rPr lang="cs-CZ" dirty="0"/>
              <a:t>plody jsou dlouhé 10 – 20 cm, uvnitř jsou bílá semena podobná mandlím – boby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čerstvé </a:t>
            </a:r>
            <a:r>
              <a:rPr lang="cs-CZ" dirty="0"/>
              <a:t>plody obsahují mnoho tuku – výroba kakaového másla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Výroba kakaa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kakaové </a:t>
            </a:r>
            <a:r>
              <a:rPr lang="cs-CZ" dirty="0"/>
              <a:t>boby se vyloupou, fermentují, suší, praží a semelou na kakaovou hmotu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</a:t>
            </a:r>
            <a:r>
              <a:rPr lang="cs-CZ" dirty="0"/>
              <a:t> této hmoty se vylisuje kakaové máslo a kakaový koláč, ten se rozemele na prášek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slupky </a:t>
            </a:r>
            <a:r>
              <a:rPr lang="cs-CZ" dirty="0"/>
              <a:t>jsou krmivo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Složení kakaa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B, T, ML, voda, škrob a </a:t>
            </a:r>
            <a:r>
              <a:rPr lang="cs-CZ" b="1" dirty="0" err="1"/>
              <a:t>theobromin</a:t>
            </a:r>
            <a:r>
              <a:rPr lang="cs-CZ" dirty="0"/>
              <a:t> – příznivý na lidský organismus (povzbuzuje podobně jako káva, nemá vliv na srdeční </a:t>
            </a:r>
            <a:r>
              <a:rPr lang="cs-CZ" dirty="0" smtClean="0"/>
              <a:t>činnost)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483" name="Picture 2" descr="C:\Users\Petra\AppData\Local\Microsoft\Windows\Temporary Internet Files\Content.IE5\1368Q93I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3284538"/>
            <a:ext cx="3168650" cy="318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Jakost kakaa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- hnědé až hnědočerné, mírně nahořklá chuť, typická kakaový vůně, nesmí být krupičkové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1507" name="Picture 4" descr="C:\Users\Petra\AppData\Local\Microsoft\Windows\Temporary Internet Files\Content.IE5\9E0WTXH6\MP90042551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924175"/>
            <a:ext cx="4103688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Čokoláda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směs </a:t>
            </a:r>
            <a:r>
              <a:rPr lang="cs-CZ" dirty="0"/>
              <a:t>kakaové hmoty, kakaového másla, cukru, sušeného mléka a lecitinu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výroba čokolády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mísení </a:t>
            </a:r>
            <a:r>
              <a:rPr lang="cs-CZ" dirty="0"/>
              <a:t>všech surovin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válcování </a:t>
            </a:r>
            <a:r>
              <a:rPr lang="cs-CZ" dirty="0"/>
              <a:t>hmoty (postupně se zjemňuje)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konšování</a:t>
            </a:r>
            <a:r>
              <a:rPr lang="cs-CZ" dirty="0" smtClean="0"/>
              <a:t> </a:t>
            </a:r>
            <a:r>
              <a:rPr lang="cs-CZ" dirty="0"/>
              <a:t>hmoty (míchání při zvýšených teplotách)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ochlazování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formování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Výrobky z kakaa a čokolády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kakaový prášek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instantní </a:t>
            </a:r>
            <a:r>
              <a:rPr lang="cs-CZ" dirty="0"/>
              <a:t>kakaové </a:t>
            </a:r>
            <a:r>
              <a:rPr lang="cs-CZ" dirty="0" smtClean="0"/>
              <a:t>nápoje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různé </a:t>
            </a:r>
            <a:r>
              <a:rPr lang="cs-CZ" dirty="0"/>
              <a:t>druhy tabulkové čokolády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čokoládové </a:t>
            </a:r>
            <a:r>
              <a:rPr lang="cs-CZ" dirty="0"/>
              <a:t>výrobky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3555" name="Picture 2" descr="C:\Users\Petra\AppData\Local\Microsoft\Windows\Temporary Internet Files\Content.IE5\SWD5ORPU\dglxasset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3981450"/>
            <a:ext cx="3384550" cy="225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Úkol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Co je to kakao a jaké má použití?</a:t>
            </a:r>
          </a:p>
          <a:p>
            <a:r>
              <a:rPr lang="cs-CZ" smtClean="0"/>
              <a:t>Z jakých surovin se vyrábí čokoláda?</a:t>
            </a:r>
          </a:p>
          <a:p>
            <a:r>
              <a:rPr lang="cs-CZ" smtClean="0"/>
              <a:t>Najděte na internetových stránkách vady čokolády.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Použité zdroje: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ŠEBELOVÁ, Marie. </a:t>
            </a:r>
            <a:r>
              <a:rPr lang="cs-CZ" i="1" smtClean="0"/>
              <a:t>potraviny a výživa</a:t>
            </a:r>
            <a:r>
              <a:rPr lang="cs-CZ" smtClean="0"/>
              <a:t>. Praha: parta, 2002, ISBN 80-7320-010-4.</a:t>
            </a:r>
            <a:endParaRPr lang="cs-CZ" smtClean="0">
              <a:latin typeface="Arial" charset="0"/>
            </a:endParaRPr>
          </a:p>
          <a:p>
            <a:r>
              <a:rPr lang="cs-CZ" smtClean="0"/>
              <a:t>www.office.microsoft.com</a:t>
            </a:r>
            <a:endParaRPr lang="cs-CZ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25</TotalTime>
  <Words>254</Words>
  <Application>Microsoft Office PowerPoint</Application>
  <PresentationFormat>On-screen Show (4:3)</PresentationFormat>
  <Paragraphs>58</Paragraphs>
  <Slides>11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11</vt:i4>
      </vt:variant>
    </vt:vector>
  </HeadingPairs>
  <TitlesOfParts>
    <vt:vector size="23" baseType="lpstr">
      <vt:lpstr>Century Gothic</vt:lpstr>
      <vt:lpstr>Arial</vt:lpstr>
      <vt:lpstr>Book Antiqua</vt:lpstr>
      <vt:lpstr>Calibri</vt:lpstr>
      <vt:lpstr>Times New Roman</vt:lpstr>
      <vt:lpstr>Lékárna</vt:lpstr>
      <vt:lpstr>Lékárna</vt:lpstr>
      <vt:lpstr>Lékárna</vt:lpstr>
      <vt:lpstr>Lékárna</vt:lpstr>
      <vt:lpstr>Lékárna</vt:lpstr>
      <vt:lpstr>Lékárna</vt:lpstr>
      <vt:lpstr>Lékárna</vt:lpstr>
      <vt:lpstr> </vt:lpstr>
      <vt:lpstr> ANOTACE</vt:lpstr>
      <vt:lpstr>KAKAO </vt:lpstr>
      <vt:lpstr>KAKAO </vt:lpstr>
      <vt:lpstr>VÝROBA KAKAA</vt:lpstr>
      <vt:lpstr>SLOŽENÍ KAKAA</vt:lpstr>
      <vt:lpstr>JAKOST KAKAA</vt:lpstr>
      <vt:lpstr>ČOKOLÁDA </vt:lpstr>
      <vt:lpstr>VÝROBKY Z KAKAA A ČOKOLÁDY</vt:lpstr>
      <vt:lpstr>ÚKOL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5</cp:revision>
  <dcterms:created xsi:type="dcterms:W3CDTF">2013-12-16T21:51:30Z</dcterms:created>
  <dcterms:modified xsi:type="dcterms:W3CDTF">2014-02-22T18:59:06Z</dcterms:modified>
</cp:coreProperties>
</file>