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67" r:id="rId2"/>
    <p:sldId id="268" r:id="rId3"/>
    <p:sldId id="260" r:id="rId4"/>
    <p:sldId id="269" r:id="rId5"/>
    <p:sldId id="271" r:id="rId6"/>
    <p:sldId id="272" r:id="rId7"/>
    <p:sldId id="273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237" autoAdjust="0"/>
  </p:normalViewPr>
  <p:slideViewPr>
    <p:cSldViewPr>
      <p:cViewPr varScale="1">
        <p:scale>
          <a:sx n="32" d="100"/>
          <a:sy n="32" d="100"/>
        </p:scale>
        <p:origin x="-15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DA39E92-756A-4362-A5FC-6C1F4BC9B1B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DD2A3CA-28F9-4969-8AF4-737BA99D7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F70BA9-CCA9-4B34-BB68-7DE3B54085D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8D3417-6016-49FE-8476-CCCB733002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EBCC6A-EB93-4D6C-B97F-2B75AB92DA7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F04C9-B056-428D-9F1E-3A84624BFB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B23F4F7-1B8E-4C11-9FE5-D9933D1FF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9EE31-BAD4-4CDE-BD77-FA67C4C46F5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D2FBC6-DEE9-4E13-A9F8-DC15E022D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36F0C-020F-46DC-B2EA-7279826BD1E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71676AF-E417-4D44-82D0-BF19245D9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C1BB58-6A79-4631-BD4C-C0155C210D6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534D3-5183-4330-8C7B-3BD4ADBAD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33ACE-C27C-4ED7-B841-77F81D1252A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CED325B0-CE74-4B94-9951-52DCDDE0A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40AA7-75AA-4589-91B0-13D11956401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9C688-6390-4D49-91E7-4773D13F0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B7FD0-D9F7-431D-ADEF-EA5020520C6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640BCA3-77C7-4825-9E72-8D66548E9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4FF717E-3911-48EF-A551-FF4F06E0D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48E35-2F5D-4759-8F86-9FF8421D07E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A9299F-D93F-4AE2-83DC-69F0A9F1B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1E0385-E1EB-47C8-84FE-07108472F0A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32B65-9951-496E-B41C-CFCF90B3B86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405FB-00A8-4873-8522-326020A6A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70E051-8DF7-46E2-8300-B7928EEE6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0942B-DC62-45EF-9526-63E6D74580A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1D59C6-4637-45D5-9676-E6771652D7F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A6A6AA1-10D5-4364-B5A9-CD8BDBA1F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7" r:id="rId6"/>
    <p:sldLayoutId id="2147484038" r:id="rId7"/>
    <p:sldLayoutId id="2147484039" r:id="rId8"/>
    <p:sldLayoutId id="2147484040" r:id="rId9"/>
    <p:sldLayoutId id="2147484041" r:id="rId10"/>
    <p:sldLayoutId id="214748404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Význam polévek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významem polévek.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Ing. Petra Pechová, 2012</a:t>
            </a:r>
            <a:endParaRPr lang="cs-CZ" dirty="0"/>
          </a:p>
        </p:txBody>
      </p:sp>
      <p:sp>
        <p:nvSpPr>
          <p:cNvPr id="1843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Význam polévek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Význam polévek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součást našeho jídelníčku</a:t>
            </a:r>
          </a:p>
          <a:p>
            <a:r>
              <a:rPr lang="cs-CZ" smtClean="0"/>
              <a:t>připraví žaludek na přijímání dalších pokrmů</a:t>
            </a:r>
          </a:p>
          <a:p>
            <a:r>
              <a:rPr lang="cs-CZ" smtClean="0"/>
              <a:t>podporuje a usnadňuje trávení</a:t>
            </a:r>
          </a:p>
          <a:p>
            <a:r>
              <a:rPr lang="cs-CZ" smtClean="0"/>
              <a:t>povzbuzuje chuť k jídlu</a:t>
            </a:r>
          </a:p>
          <a:p>
            <a:r>
              <a:rPr lang="cs-CZ" smtClean="0"/>
              <a:t>dodá tekutiny</a:t>
            </a:r>
          </a:p>
          <a:p>
            <a:r>
              <a:rPr lang="cs-CZ" smtClean="0"/>
              <a:t>nasytí, zahřeje, osvěží</a:t>
            </a:r>
          </a:p>
        </p:txBody>
      </p:sp>
      <p:pic>
        <p:nvPicPr>
          <p:cNvPr id="1027" name="Picture 3" descr="C:\Users\Petra\AppData\Local\Microsoft\Windows\Temporary Internet Files\Content.IE5\1368Q93I\MC9002157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997200"/>
            <a:ext cx="3055937" cy="264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Rozdělení polévek podle: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chuti – sladké, slané</a:t>
            </a:r>
          </a:p>
          <a:p>
            <a:r>
              <a:rPr lang="cs-CZ" smtClean="0"/>
              <a:t>teploty – teplé, studené</a:t>
            </a:r>
          </a:p>
          <a:p>
            <a:r>
              <a:rPr lang="cs-CZ" smtClean="0"/>
              <a:t>základní suroviny – z kostí, masové, zeleninové, luštěninové, ovocné, z obilovin, mléčné</a:t>
            </a:r>
          </a:p>
          <a:p>
            <a:r>
              <a:rPr lang="cs-CZ" smtClean="0"/>
              <a:t>zahuštění – hnědé, bílé</a:t>
            </a:r>
          </a:p>
        </p:txBody>
      </p:sp>
      <p:pic>
        <p:nvPicPr>
          <p:cNvPr id="2051" name="Picture 3" descr="C:\Users\Petra\AppData\Local\Microsoft\Windows\Temporary Internet Files\Content.IE5\SWD5ORPU\MC9002155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3429000"/>
            <a:ext cx="2238375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1625" y="0"/>
            <a:ext cx="8534400" cy="11969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100" dirty="0" smtClean="0"/>
              <a:t>Podle kuchařské technologie rozdělujeme na polévky: </a:t>
            </a:r>
            <a:endParaRPr lang="cs-CZ" sz="31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z="2800" smtClean="0"/>
              <a:t>hnědé</a:t>
            </a:r>
          </a:p>
          <a:p>
            <a:r>
              <a:rPr lang="cs-CZ" sz="2800" smtClean="0"/>
              <a:t>bílé</a:t>
            </a:r>
          </a:p>
          <a:p>
            <a:r>
              <a:rPr lang="cs-CZ" sz="2800" smtClean="0"/>
              <a:t>přesnídávkové</a:t>
            </a:r>
          </a:p>
          <a:p>
            <a:r>
              <a:rPr lang="cs-CZ" sz="2800" smtClean="0"/>
              <a:t>speciální (račí, krabí, želví)</a:t>
            </a:r>
          </a:p>
          <a:p>
            <a:r>
              <a:rPr lang="cs-CZ" sz="2800" smtClean="0"/>
              <a:t>dietní a zdravotní</a:t>
            </a:r>
          </a:p>
          <a:p>
            <a:r>
              <a:rPr lang="cs-CZ" sz="2800" smtClean="0"/>
              <a:t>zvláštní (ovocné, z piva, vína, teplé i studené)</a:t>
            </a:r>
          </a:p>
          <a:p>
            <a:r>
              <a:rPr lang="cs-CZ" sz="2800" smtClean="0"/>
              <a:t>národní, krajové, exotické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Servis polévek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p</a:t>
            </a:r>
            <a:r>
              <a:rPr lang="cs-CZ" dirty="0" smtClean="0"/>
              <a:t>olévky musí být servírovány teplé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n</a:t>
            </a:r>
            <a:r>
              <a:rPr lang="cs-CZ" dirty="0" smtClean="0"/>
              <a:t>ádobí se nechává předehřát: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teriny, </a:t>
            </a:r>
            <a:r>
              <a:rPr lang="cs-CZ" dirty="0" err="1" smtClean="0"/>
              <a:t>gratinovací</a:t>
            </a:r>
            <a:r>
              <a:rPr lang="cs-CZ" dirty="0" smtClean="0"/>
              <a:t> šálky (pro zapečené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polévky), šálky na servírování polévky,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polévkový talíř, bujónový šálek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 příklady teplých a studených polévek.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3555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3068638"/>
            <a:ext cx="2792413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</a:p>
          <a:p>
            <a:r>
              <a:rPr lang="cs-CZ" sz="2000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309</TotalTime>
  <Words>212</Words>
  <Application>Microsoft Office PowerPoint</Application>
  <PresentationFormat>On-screen Show (4:3)</PresentationFormat>
  <Paragraphs>60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 Anotace</vt:lpstr>
      <vt:lpstr>Význam polévek</vt:lpstr>
      <vt:lpstr>Význam polévek</vt:lpstr>
      <vt:lpstr>Rozdělení polévek podle:</vt:lpstr>
      <vt:lpstr>           Podle kuchařské technologie rozdělujeme na polévky: </vt:lpstr>
      <vt:lpstr>Servis polévek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41</cp:revision>
  <dcterms:created xsi:type="dcterms:W3CDTF">2012-12-10T15:30:38Z</dcterms:created>
  <dcterms:modified xsi:type="dcterms:W3CDTF">2014-02-22T19:50:46Z</dcterms:modified>
</cp:coreProperties>
</file>