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398" autoAdjust="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F6ABE67-7767-45A4-B5A5-08537AB00B9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529C6A8-A4CF-4BC9-A091-31ECBAB1B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FB749AD-850A-42F0-89DE-55175E26BD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167E4A-CAF6-4CDD-B9CB-59397F58BE5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0A6F8F-704B-4A57-96CE-0D8304C008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60D21-549A-4155-9CE1-03B601C71E3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4AA5C-C6E1-41C6-93D7-EEFF57957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99C2F-B88E-4062-A0E4-1EAFC7D811B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49AAD-2151-49C1-A5C7-3A6A259AC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6151E-58A9-4CE5-9AE8-4DA475AAD19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B301B-69CD-4F17-91A3-EBD014490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52C04-5923-4AB7-8364-809678AB6B2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8F6AE-6222-4B2B-AF2F-1CA6C2C19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5E318-F6C2-47CC-9602-A11EDDBFB2C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9BDC9-218A-462A-A73F-78863DA99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FFB9D-8B50-4396-870C-8C3526E4728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D1C69-9959-411A-8C7F-2941A309D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39838-7B76-4A9B-8110-6E200D12F80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E3F9C-7A9D-4610-9D2B-5E1A40FB9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32978-2DA4-4EA8-B073-FAAB26D1EE2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24925-15A3-4C14-B4FE-393545179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DB551-D473-42E7-BE78-C6B4904BBCB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CD43E-CF19-4FB2-BF8E-7BF0E7761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88EC8-0489-46E2-AA7D-12DC788D4F1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A9725-E412-406B-8C70-F92B10964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99709-0BE0-43A5-BFDC-C7E96DFBC2B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4C118-BADD-488E-AE5F-6607D5B835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7E627B-53FE-400C-9E57-8826145CED2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B07B4D-7E5B-4566-914D-DD8F53EB7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4" r:id="rId2"/>
    <p:sldLayoutId id="2147483813" r:id="rId3"/>
    <p:sldLayoutId id="2147483812" r:id="rId4"/>
    <p:sldLayoutId id="2147483811" r:id="rId5"/>
    <p:sldLayoutId id="2147483810" r:id="rId6"/>
    <p:sldLayoutId id="2147483809" r:id="rId7"/>
    <p:sldLayoutId id="2147483808" r:id="rId8"/>
    <p:sldLayoutId id="2147483807" r:id="rId9"/>
    <p:sldLayoutId id="2147483806" r:id="rId10"/>
    <p:sldLayoutId id="214748380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Druhy vývarů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VY_(32)_INOVACE_3.B_T_02(20)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druhy vývarů.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Druhy vývarů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Petra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vývarů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 </a:t>
            </a:r>
            <a:r>
              <a:rPr lang="cs-CZ" dirty="0"/>
              <a:t>– hovězí kosti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B – telecí a vepřové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C – rybí, drůbeží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Zvěřinový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Zeleninový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cs-CZ" dirty="0"/>
          </a:p>
        </p:txBody>
      </p:sp>
      <p:pic>
        <p:nvPicPr>
          <p:cNvPr id="19459" name="Picture 2" descr="C:\Users\Petra\AppData\Local\Microsoft\Windows\Temporary Internet Files\Content.IE5\RQS4LEPK\MC9002149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743075"/>
            <a:ext cx="2824162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Suroviny na přípravu vývaru 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Hovězí kosti, studená voda, cibule, nové koření, mrkev, celer, petržel, sůl</a:t>
            </a:r>
          </a:p>
          <a:p>
            <a:r>
              <a:rPr lang="cs-CZ" smtClean="0"/>
              <a:t>K přípravě hnědých polévek</a:t>
            </a:r>
          </a:p>
        </p:txBody>
      </p:sp>
      <p:pic>
        <p:nvPicPr>
          <p:cNvPr id="20483" name="Picture 5" descr="C:\Users\Petra\AppData\Local\Microsoft\Windows\Temporary Internet Files\Content.IE5\SWD5ORPU\MC9002989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3357563"/>
            <a:ext cx="3311525" cy="232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Ostatní vývary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Vývar B a C slouží k přípravě bílých polévek</a:t>
            </a:r>
          </a:p>
          <a:p>
            <a:r>
              <a:rPr lang="cs-CZ" smtClean="0"/>
              <a:t>Zvěřinový – maso nejprve zapečeme, pak maso vložíme do studené vody, pokračujeme jako u vývaru A (+ č. víno)</a:t>
            </a:r>
          </a:p>
          <a:p>
            <a:r>
              <a:rPr lang="cs-CZ" smtClean="0"/>
              <a:t>Rybí vývar – zjemňujeme b. vínem</a:t>
            </a:r>
          </a:p>
          <a:p>
            <a:r>
              <a:rPr lang="cs-CZ" smtClean="0"/>
              <a:t>Zeleninový –na dietní stravování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Bujon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/>
              <a:t>Silný, čirý vývar, téměř bez tuku</a:t>
            </a:r>
          </a:p>
        </p:txBody>
      </p:sp>
      <p:pic>
        <p:nvPicPr>
          <p:cNvPr id="22531" name="Picture 6" descr="C:\Users\Petra\AppData\Local\Microsoft\Windows\Temporary Internet Files\Content.IE5\9E0WTXH6\MC9002516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2565400"/>
            <a:ext cx="3600450" cy="300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Najděte na internetových stránkách rozdíl mezi slovy Consommé a Bouillon.</a:t>
            </a:r>
          </a:p>
        </p:txBody>
      </p:sp>
      <p:pic>
        <p:nvPicPr>
          <p:cNvPr id="23555" name="Picture 3" descr="C:\Users\Petra\AppData\Local\Microsoft\Windows\Temporary Internet Files\Content.IE5\SWD5ORPU\MC9004420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2997200"/>
            <a:ext cx="3436937" cy="274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264</TotalTime>
  <Words>192</Words>
  <Application>Microsoft Office PowerPoint</Application>
  <PresentationFormat>On-screen Show (4:3)</PresentationFormat>
  <Paragraphs>50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 </vt:lpstr>
      <vt:lpstr> Anotace</vt:lpstr>
      <vt:lpstr>Druhy vývarů</vt:lpstr>
      <vt:lpstr>Druhy vývarů</vt:lpstr>
      <vt:lpstr>Suroviny na přípravu vývaru A</vt:lpstr>
      <vt:lpstr>Ostatní vývary</vt:lpstr>
      <vt:lpstr>Bujon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36</cp:revision>
  <dcterms:created xsi:type="dcterms:W3CDTF">2012-12-10T15:30:38Z</dcterms:created>
  <dcterms:modified xsi:type="dcterms:W3CDTF">2014-02-22T19:49:41Z</dcterms:modified>
</cp:coreProperties>
</file>