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4"/>
  </p:notesMasterIdLst>
  <p:sldIdLst>
    <p:sldId id="267" r:id="rId2"/>
    <p:sldId id="268" r:id="rId3"/>
    <p:sldId id="260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58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1877" autoAdjust="0"/>
  </p:normalViewPr>
  <p:slideViewPr>
    <p:cSldViewPr>
      <p:cViewPr varScale="1">
        <p:scale>
          <a:sx n="41" d="100"/>
          <a:sy n="41" d="100"/>
        </p:scale>
        <p:origin x="-135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FA0D861-0DC1-434E-BE69-B8C2C3F1D21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E43D92F-5D2B-41BD-BF1F-D4F26340F4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1A8474C-5A36-40A4-A464-F60226FEB50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3234C85-8B02-4487-9AD8-D5A55C8162E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D7DCF32-6EEB-4CD5-8C3E-B038FBC3410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86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B501043-BFB7-4204-9CA8-922C2DB9D8F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50077576-45DD-4D7F-AD4A-73209F1B4A8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97981CD6-11B5-4BB5-96AB-D981299DD1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C1D2E-AAF1-455C-B99D-10DB34FA441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299B0-AC7C-4AA0-AED6-76D4409D3F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5623D0-3C22-476F-9982-E28B81CCEE5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7CF2E0-D7A4-4BCD-A2FF-C545AFA0E2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4F7BE-71C9-49DC-9D3B-62D3DF1A0BD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B9DC46-030B-46B4-9F1B-F731755A34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8C0EC-46D3-45FA-A66B-92D31925F7D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208322-C8CA-4F76-9FF3-5E8C04088D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B48B-E6E7-4B04-9026-C77E298A86E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10BF67-4AB8-4D26-8D7B-F47D7D9335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C84D8-75D1-49B4-9262-6FCEB62525C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56AEAA-989E-4CA6-A534-0C57C287EF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7E8EB4-51E0-4F88-9557-56D2F218921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AB5F6-9896-4F81-995E-E6943E53A6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42BFE-3218-4704-8B38-5271F6FB7D7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58147-BFDE-4ED3-B437-29D1EDA3A8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B474E-DCF9-49DA-8900-CC6279001A8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EF1FC-7D90-4F95-AF9D-9FA4165A01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36DA8-70DC-4497-87C1-5B77E2EF918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140950-96D0-417E-9D2E-03D4724B94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E1005F0-354A-4798-9A6A-1D2A3A8E44B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E3DC737-01A8-416E-98A1-BF12D9AC2C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39" r:id="rId2"/>
    <p:sldLayoutId id="2147483838" r:id="rId3"/>
    <p:sldLayoutId id="2147483837" r:id="rId4"/>
    <p:sldLayoutId id="2147483836" r:id="rId5"/>
    <p:sldLayoutId id="2147483835" r:id="rId6"/>
    <p:sldLayoutId id="2147483834" r:id="rId7"/>
    <p:sldLayoutId id="2147483841" r:id="rId8"/>
    <p:sldLayoutId id="2147483842" r:id="rId9"/>
    <p:sldLayoutId id="2147483833" r:id="rId10"/>
    <p:sldLayoutId id="214748383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713163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Příprava vývarů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</a:t>
                      </a:r>
                      <a:r>
                        <a:rPr lang="cs-CZ" sz="1800" b="0" i="0" u="none" strike="noStrike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)_INOVACE_3.B_T_03(20</a:t>
                      </a: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technologickou přípravou vývarů</a:t>
            </a:r>
            <a:endParaRPr lang="cs-CZ" dirty="0"/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ctrTitle"/>
          </p:nvPr>
        </p:nvSpPr>
        <p:spPr>
          <a:xfrm>
            <a:off x="4733925" y="2708275"/>
            <a:ext cx="3313113" cy="1701800"/>
          </a:xfrm>
        </p:spPr>
        <p:txBody>
          <a:bodyPr/>
          <a:lstStyle/>
          <a:p>
            <a:r>
              <a:rPr lang="cs-CZ" smtClean="0"/>
              <a:t>Příprava vývarů</a:t>
            </a:r>
          </a:p>
        </p:txBody>
      </p:sp>
      <p:sp>
        <p:nvSpPr>
          <p:cNvPr id="18434" name="Podnadpis 4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r>
              <a:rPr lang="cs-CZ" smtClean="0"/>
              <a:t>Ing. P. Pechová, 2012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Suroviny na přípravu vývaru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endParaRPr lang="cs-CZ" smtClean="0"/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Hovězí kosti, studená voda, cibule, nové koření, mrkev, celer, petržel, sůl</a:t>
            </a:r>
          </a:p>
          <a:p>
            <a:pPr marL="0" indent="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4098" name="Picture 2" descr="C:\Users\Petra\AppData\Local\Microsoft\Windows\Temporary Internet Files\Content.IE5\9E0WTXH6\MC90021495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06800" y="3716338"/>
            <a:ext cx="1611313" cy="188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Technologická příprava vývaru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o</a:t>
            </a:r>
            <a:r>
              <a:rPr lang="cs-CZ" dirty="0" smtClean="0"/>
              <a:t>myjeme a rozsekáme hovězí kosti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v</a:t>
            </a:r>
            <a:r>
              <a:rPr lang="cs-CZ" dirty="0" smtClean="0"/>
              <a:t>ložíme je do studené vody a </a:t>
            </a:r>
            <a:r>
              <a:rPr lang="cs-CZ" dirty="0"/>
              <a:t>u</a:t>
            </a:r>
            <a:r>
              <a:rPr lang="cs-CZ" dirty="0" smtClean="0"/>
              <a:t>vedeme do varu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p</a:t>
            </a:r>
            <a:r>
              <a:rPr lang="cs-CZ" dirty="0" smtClean="0"/>
              <a:t>řidáme sůl, celý pepř, cibuli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v</a:t>
            </a:r>
            <a:r>
              <a:rPr lang="cs-CZ" dirty="0" smtClean="0"/>
              <a:t>aříme táhnutím 2 – 4 hodiny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během vaření sbíráme pěnu (sražené bílkoviny)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½ hodiny před dokončením přidáme kořenovou zeleninu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h</a:t>
            </a:r>
            <a:r>
              <a:rPr lang="cs-CZ" dirty="0" smtClean="0"/>
              <a:t>otový vývar procedíme</a:t>
            </a:r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Vývary B a 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vývar B je z bílých kostí (vepřové a telecí)</a:t>
            </a:r>
          </a:p>
          <a:p>
            <a:r>
              <a:rPr lang="cs-CZ" smtClean="0"/>
              <a:t>vývar C je také z bílých kostí (drůbeží a rybí)</a:t>
            </a:r>
          </a:p>
          <a:p>
            <a:pPr>
              <a:buFontTx/>
              <a:buChar char="-"/>
            </a:pPr>
            <a:r>
              <a:rPr lang="cs-CZ" smtClean="0"/>
              <a:t>slouží k přípravě bílých polévek a omáček</a:t>
            </a:r>
          </a:p>
          <a:p>
            <a:pPr>
              <a:buFontTx/>
              <a:buChar char="-"/>
            </a:pPr>
            <a:r>
              <a:rPr lang="cs-CZ" smtClean="0"/>
              <a:t>bývají zakalené</a:t>
            </a:r>
          </a:p>
          <a:p>
            <a:pPr>
              <a:buFontTx/>
              <a:buChar char="-"/>
            </a:pPr>
            <a:r>
              <a:rPr lang="cs-CZ" smtClean="0"/>
              <a:t>mají výraznou chuť a vůni</a:t>
            </a:r>
          </a:p>
          <a:p>
            <a:pPr>
              <a:buFontTx/>
              <a:buChar char="-"/>
            </a:pPr>
            <a:r>
              <a:rPr lang="cs-CZ" smtClean="0"/>
              <a:t>používáme pouze na speciální úpravy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Vývar ze zvěřiny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doporučujeme použít bažanta</a:t>
            </a:r>
          </a:p>
          <a:p>
            <a:r>
              <a:rPr lang="cs-CZ" smtClean="0"/>
              <a:t>maso a kosti prudce zapečeme, vložíme do studené vody s divokým kořením</a:t>
            </a:r>
          </a:p>
          <a:p>
            <a:r>
              <a:rPr lang="cs-CZ" smtClean="0"/>
              <a:t>vaříme táhnutím</a:t>
            </a:r>
          </a:p>
          <a:p>
            <a:r>
              <a:rPr lang="cs-CZ" smtClean="0"/>
              <a:t>přidáme kořenovou zeleninu</a:t>
            </a:r>
          </a:p>
          <a:p>
            <a:r>
              <a:rPr lang="cs-CZ" smtClean="0"/>
              <a:t>scedíme</a:t>
            </a:r>
          </a:p>
          <a:p>
            <a:r>
              <a:rPr lang="cs-CZ" smtClean="0"/>
              <a:t>můžeme přidat kořeněné víno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Rybí vývar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z různých druhů ryb</a:t>
            </a:r>
          </a:p>
          <a:p>
            <a:r>
              <a:rPr lang="cs-CZ" smtClean="0"/>
              <a:t>z hlav, masa i kostí</a:t>
            </a:r>
          </a:p>
          <a:p>
            <a:r>
              <a:rPr lang="cs-CZ" smtClean="0"/>
              <a:t>vaříme stejně, navíc přidáme bobkový list a hřebíček</a:t>
            </a:r>
          </a:p>
          <a:p>
            <a:r>
              <a:rPr lang="cs-CZ" smtClean="0"/>
              <a:t>po scezení zjemníme bílým vínem</a:t>
            </a:r>
          </a:p>
        </p:txBody>
      </p:sp>
      <p:pic>
        <p:nvPicPr>
          <p:cNvPr id="2050" name="Picture 2" descr="C:\Users\Petra\AppData\Local\Microsoft\Windows\Temporary Internet Files\Content.IE5\RQS4LEPK\MP90040503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1773238"/>
            <a:ext cx="2233612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Drůbeží vývar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r>
              <a:rPr lang="cs-CZ" smtClean="0"/>
              <a:t>zvlášť dobrý je slepičí</a:t>
            </a:r>
          </a:p>
          <a:p>
            <a:r>
              <a:rPr lang="cs-CZ" smtClean="0"/>
              <a:t>postup je stejný</a:t>
            </a:r>
          </a:p>
          <a:p>
            <a:r>
              <a:rPr lang="cs-CZ" smtClean="0"/>
              <a:t>používá se na přípravu drůbežích polévek a drůbežích pokrmů</a:t>
            </a:r>
          </a:p>
        </p:txBody>
      </p:sp>
      <p:pic>
        <p:nvPicPr>
          <p:cNvPr id="1026" name="Picture 2" descr="C:\Users\Petra\AppData\Local\Microsoft\Windows\Temporary Internet Files\Content.IE5\9E0WTXH6\MC9000385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1897063"/>
            <a:ext cx="1177925" cy="1687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Zeleninový vývar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z</a:t>
            </a:r>
            <a:r>
              <a:rPr lang="cs-CZ" dirty="0" smtClean="0"/>
              <a:t>eleninu vložíme do vařící</a:t>
            </a:r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osolené vody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v</a:t>
            </a:r>
            <a:r>
              <a:rPr lang="cs-CZ" dirty="0" smtClean="0"/>
              <a:t>aříme táhnutím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p</a:t>
            </a:r>
            <a:r>
              <a:rPr lang="cs-CZ" dirty="0" smtClean="0"/>
              <a:t>rocedíme, dochutíme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z</a:t>
            </a:r>
            <a:r>
              <a:rPr lang="cs-CZ" dirty="0" smtClean="0"/>
              <a:t>eleninu použijeme jako </a:t>
            </a:r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vložku do polévky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v</a:t>
            </a:r>
            <a:r>
              <a:rPr lang="cs-CZ" dirty="0" smtClean="0"/>
              <a:t>hodný v dietním stravování</a:t>
            </a:r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3074" name="Picture 2" descr="C:\Users\Petra\AppData\Local\Microsoft\Windows\Temporary Internet Files\Content.IE5\SWD5ORPU\MP90038786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1844675"/>
            <a:ext cx="260985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Vyhledejte na internetových </a:t>
            </a:r>
            <a:r>
              <a:rPr lang="cs-CZ" dirty="0" smtClean="0"/>
              <a:t>stránkách, co způsobuje zakalení vývaru.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/>
          </a:p>
        </p:txBody>
      </p:sp>
      <p:pic>
        <p:nvPicPr>
          <p:cNvPr id="27651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67175" y="3068638"/>
            <a:ext cx="2328863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ŠINDELKOVÁ, Alena. </a:t>
            </a:r>
            <a:r>
              <a:rPr lang="cs-CZ" i="1" smtClean="0"/>
              <a:t>Technologie 1</a:t>
            </a:r>
            <a:r>
              <a:rPr lang="cs-CZ" smtClean="0"/>
              <a:t>. Praha: Parta, 2001, ISBN 80-85989-83-2. </a:t>
            </a:r>
          </a:p>
          <a:p>
            <a:r>
              <a:rPr lang="cs-CZ" smtClean="0"/>
              <a:t>METZ; KESSLER, Grüner. </a:t>
            </a:r>
            <a:r>
              <a:rPr lang="cs-CZ" i="1" smtClean="0"/>
              <a:t>Restaurace a host</a:t>
            </a:r>
            <a:r>
              <a:rPr lang="cs-CZ" smtClean="0"/>
              <a:t>. Praha: Europa - Sobotáles cz., 2008, ISBN 978-80-86706-18-4. </a:t>
            </a:r>
            <a:endParaRPr lang="cs-CZ" smtClean="0">
              <a:latin typeface="Arial" charset="0"/>
            </a:endParaRPr>
          </a:p>
          <a:p>
            <a:r>
              <a:rPr lang="cs-CZ" smtClean="0"/>
              <a:t>www.office.microsoft.com</a:t>
            </a:r>
            <a:endParaRPr lang="cs-CZ" smtClean="0">
              <a:latin typeface="Arial" charset="0"/>
            </a:endParaRP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321</TotalTime>
  <Words>307</Words>
  <Application>Microsoft Office PowerPoint</Application>
  <PresentationFormat>On-screen Show (4:3)</PresentationFormat>
  <Paragraphs>79</Paragraphs>
  <Slides>12</Slides>
  <Notes>4</Notes>
  <HiddenSlides>2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12</vt:i4>
      </vt:variant>
    </vt:vector>
  </HeadingPairs>
  <TitlesOfParts>
    <vt:vector size="21" baseType="lpstr">
      <vt:lpstr>Century Gothic</vt:lpstr>
      <vt:lpstr>Arial</vt:lpstr>
      <vt:lpstr>Wingdings 2</vt:lpstr>
      <vt:lpstr>Calibri</vt:lpstr>
      <vt:lpstr>Times New Roman</vt:lpstr>
      <vt:lpstr>Austin</vt:lpstr>
      <vt:lpstr>Austin</vt:lpstr>
      <vt:lpstr>Austin</vt:lpstr>
      <vt:lpstr>Austin</vt:lpstr>
      <vt:lpstr> </vt:lpstr>
      <vt:lpstr> Anotace</vt:lpstr>
      <vt:lpstr>Příprava vývarů</vt:lpstr>
      <vt:lpstr>Suroviny na přípravu vývaru A</vt:lpstr>
      <vt:lpstr>Technologická příprava vývaru A</vt:lpstr>
      <vt:lpstr>Vývary B a C</vt:lpstr>
      <vt:lpstr>Vývar ze zvěřiny</vt:lpstr>
      <vt:lpstr>Rybí vývar</vt:lpstr>
      <vt:lpstr>Drůbeží vývar</vt:lpstr>
      <vt:lpstr>Zeleninový vývar</vt:lpstr>
      <vt:lpstr>Úkol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41</cp:revision>
  <dcterms:created xsi:type="dcterms:W3CDTF">2012-12-10T15:30:38Z</dcterms:created>
  <dcterms:modified xsi:type="dcterms:W3CDTF">2014-02-22T19:52:21Z</dcterms:modified>
</cp:coreProperties>
</file>