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67" r:id="rId2"/>
    <p:sldId id="268" r:id="rId3"/>
    <p:sldId id="260" r:id="rId4"/>
    <p:sldId id="269" r:id="rId5"/>
    <p:sldId id="270" r:id="rId6"/>
    <p:sldId id="271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118" autoAdjust="0"/>
  </p:normalViewPr>
  <p:slideViewPr>
    <p:cSldViewPr>
      <p:cViewPr varScale="1">
        <p:scale>
          <a:sx n="42" d="100"/>
          <a:sy n="42" d="100"/>
        </p:scale>
        <p:origin x="-132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230B4F3-0882-4773-B62B-8DFBFA3CB6A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BC4F015-98DB-4395-AC01-BB192BCD6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90AA34-CDB9-4FFF-88C5-CBBB638DC3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CE7E50-1DE3-471D-9A06-BFB990630EE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54C6F0-1CE9-4675-AC42-EEEF977D233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284C2-1C0C-485E-A82F-F6B419CCA69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33CCF09-AC14-468D-9684-67C2C4E0E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42288-12CF-49AE-BE1C-6FA22282797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41988-B5F6-4322-AE85-E02147B84B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3DF85-4B82-4031-93C2-2C892175A95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93EE2C-6201-4B81-968A-7AE292832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71D77-FDE7-460F-A0FB-B81D6E87DA0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B1ADA-563D-4664-BEFC-41C984D3F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70C3D-F663-441A-A9C7-B8645F57AF0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371F4-1EF4-4BCF-B06E-82022D050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24E8-57F6-466E-B9DC-FFEF774EFE6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892DE-101F-4A66-8CE4-B86B99255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A6C9C-73D3-4B77-AD9A-AC948C14CDF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C2C7C-DC01-4216-9F76-EAFCC0B4F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7DF68-82EB-41D3-9E2A-B3C1A3A1A70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E22D1-62B3-4180-8595-497A01149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8316E-1D36-44EE-B4AB-820398984EE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EEF103-0057-4A60-8177-4D9084B5F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9D408-E7AB-4A9A-93F6-95DEDBE4957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DBA73-D9D1-4498-A5B5-049D410EA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6B5BE-9597-4953-82A7-6292E8279FB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BAE24-30C1-4BC6-A8A1-B1865AE5B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049749-9959-45AA-BE7D-1EC5B8B0E1A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6256D275-3173-49FC-B940-B53508D5E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39" r:id="rId2"/>
    <p:sldLayoutId id="2147483841" r:id="rId3"/>
    <p:sldLayoutId id="2147483838" r:id="rId4"/>
    <p:sldLayoutId id="2147483837" r:id="rId5"/>
    <p:sldLayoutId id="2147483836" r:id="rId6"/>
    <p:sldLayoutId id="2147483835" r:id="rId7"/>
    <p:sldLayoutId id="2147483842" r:id="rId8"/>
    <p:sldLayoutId id="2147483843" r:id="rId9"/>
    <p:sldLayoutId id="2147483834" r:id="rId10"/>
    <p:sldLayoutId id="214748383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roth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Čištění a zesilování vývarů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VY_(32)_INOVACE_3.B_T_04(20)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čištěním a zesilováním vývarů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P. Pechová, 2012</a:t>
            </a:r>
          </a:p>
        </p:txBody>
      </p:sp>
      <p:sp>
        <p:nvSpPr>
          <p:cNvPr id="18434" name="Nadpis 3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Čištění a zesilování vývarů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Příčiny zakalení vývarů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rychlým varem (ne táhnutím)</a:t>
            </a:r>
          </a:p>
          <a:p>
            <a:r>
              <a:rPr lang="cs-CZ" smtClean="0"/>
              <a:t>nesbíráním pěny (sražených bílkovin)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2679700"/>
            <a:ext cx="5033962" cy="308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Čištění vývaru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méně zakalený vývar vyčistíme přes plátěný ubrousek, namočený v horké vodě a vyždímaný</a:t>
            </a:r>
          </a:p>
          <a:p>
            <a:r>
              <a:rPr lang="cs-CZ" smtClean="0"/>
              <a:t>více zakalený vývar čistíme tak, že napolo ušlehané bílky zalijeme vlažným vývarem, přivedeme do varu, necháme ustát a scedíme přes vlhký plátěný ubrousek</a:t>
            </a:r>
          </a:p>
        </p:txBody>
      </p:sp>
      <p:pic>
        <p:nvPicPr>
          <p:cNvPr id="2050" name="Picture 2" descr="C:\Users\Petra\AppData\Local\Microsoft\Windows\Temporary Internet Files\Content.IE5\9E0WTXH6\MC9002175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3948113"/>
            <a:ext cx="3179762" cy="176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Zesilování vývaru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hrubě umleté hovězí maso smícháme se syrovými bílky</a:t>
            </a:r>
          </a:p>
          <a:p>
            <a:r>
              <a:rPr lang="cs-CZ" smtClean="0"/>
              <a:t>přidáme drobně nakrájenou kořenovou zeleninu a zalijeme vlažným vývarem</a:t>
            </a:r>
          </a:p>
          <a:p>
            <a:r>
              <a:rPr lang="cs-CZ" smtClean="0"/>
              <a:t>hodinu necháme táhnout</a:t>
            </a:r>
          </a:p>
          <a:p>
            <a:r>
              <a:rPr lang="cs-CZ" smtClean="0"/>
              <a:t>scedíme přes vlhký plátěný ubrousek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Vyhledejte </a:t>
            </a:r>
            <a:r>
              <a:rPr lang="cs-CZ" dirty="0" smtClean="0"/>
              <a:t>v recepturách hnědé polévky.</a:t>
            </a:r>
            <a:endParaRPr lang="cs-CZ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2531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43213" y="2492375"/>
            <a:ext cx="3074987" cy="313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</a:p>
          <a:p>
            <a:r>
              <a:rPr lang="pl-PL" smtClean="0"/>
              <a:t>MARIUSZJBIE. </a:t>
            </a:r>
            <a:r>
              <a:rPr lang="pl-PL" i="1" smtClean="0"/>
              <a:t>wikimedia</a:t>
            </a:r>
            <a:r>
              <a:rPr lang="pl-PL" smtClean="0"/>
              <a:t> [online]. [cit. 8.9.2013]. Dostupný na WWW: </a:t>
            </a:r>
            <a:r>
              <a:rPr lang="pl-PL" smtClean="0">
                <a:hlinkClick r:id="rId2"/>
              </a:rPr>
              <a:t>http://cs.wikipedia.org/wiki/Soubor:Broth.jpg</a:t>
            </a:r>
            <a:endParaRPr lang="pl-PL" smtClean="0">
              <a:latin typeface="Arial" charset="0"/>
            </a:endParaRPr>
          </a:p>
          <a:p>
            <a:r>
              <a:rPr lang="pl-PL" smtClean="0"/>
              <a:t> </a:t>
            </a:r>
            <a:r>
              <a:rPr lang="cs-CZ" sz="2000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270</TotalTime>
  <Words>200</Words>
  <Application>Microsoft Office PowerPoint</Application>
  <PresentationFormat>On-screen Show (4:3)</PresentationFormat>
  <Paragraphs>45</Paragraphs>
  <Slides>8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Perpetua</vt:lpstr>
      <vt:lpstr>Arial</vt:lpstr>
      <vt:lpstr>Franklin Gothic Book</vt:lpstr>
      <vt:lpstr>Wingdings 2</vt:lpstr>
      <vt:lpstr>Calibri</vt:lpstr>
      <vt:lpstr>Times New Roman</vt:lpstr>
      <vt:lpstr>Jmění</vt:lpstr>
      <vt:lpstr>Jmění</vt:lpstr>
      <vt:lpstr>Jmění</vt:lpstr>
      <vt:lpstr>Jmění</vt:lpstr>
      <vt:lpstr>Jmění</vt:lpstr>
      <vt:lpstr> </vt:lpstr>
      <vt:lpstr> Anotace</vt:lpstr>
      <vt:lpstr>Čištění a zesilování vývarů</vt:lpstr>
      <vt:lpstr>Příčiny zakalení vývarů</vt:lpstr>
      <vt:lpstr>Čištění vývaru</vt:lpstr>
      <vt:lpstr>Zesilování vývaru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38</cp:revision>
  <dcterms:created xsi:type="dcterms:W3CDTF">2012-12-10T15:30:38Z</dcterms:created>
  <dcterms:modified xsi:type="dcterms:W3CDTF">2014-02-22T19:54:19Z</dcterms:modified>
</cp:coreProperties>
</file>