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67" r:id="rId2"/>
    <p:sldId id="268" r:id="rId3"/>
    <p:sldId id="260" r:id="rId4"/>
    <p:sldId id="269" r:id="rId5"/>
    <p:sldId id="272" r:id="rId6"/>
    <p:sldId id="273" r:id="rId7"/>
    <p:sldId id="271" r:id="rId8"/>
    <p:sldId id="270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5798" autoAdjust="0"/>
  </p:normalViewPr>
  <p:slideViewPr>
    <p:cSldViewPr>
      <p:cViewPr varScale="1">
        <p:scale>
          <a:sx n="43" d="100"/>
          <a:sy n="43" d="100"/>
        </p:scale>
        <p:origin x="-129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9A980AC-4A2C-4A44-8BC5-0608FE547A3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FAD6C9E-C688-44AC-850F-D6CD23E559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FBD217E-93EA-4955-A589-009ABD959EF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C1CE056-2555-4450-B75C-0344AEB4E5E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08C7-6B08-4118-A98D-24E1445A60A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C7E32911-E41E-4CB8-911B-0EB52608CA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A482A-F681-4396-9C77-BC10AA2BE4F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9714B1-6DCE-489B-B492-EB206C4FEE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D4E812-CF11-465F-85E3-275D88769D4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E4E75B6-DA6A-4ACB-B26E-425739D941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194F01-9407-40A3-9DB6-D41B2EA195C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B8630-63DF-46B4-8420-E10990EC3E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84E041-FDFB-4727-9F0D-D42CEEC19EB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31E0EA89-1A5E-4DC2-955D-49990194C7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3A3420-BEC7-4AEF-AF67-5502C0F8328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53642F-3E12-4A3A-81AA-851B451CE0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039833-9826-4045-8815-149605CF6D51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D9AB2EC-93C8-474D-8E65-43D4A30E2A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A7EB3098-092B-4D12-8BE7-9415F1D69F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7AA4B4-AB0D-4D13-BCB1-59CA51E429D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F9789-08E0-4C13-B882-6894B42986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525F01-6D4B-4B91-B7C2-81FDADEBBD2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0E394-483C-42A5-9517-931309B8FB4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AC2CEB-EB32-4917-8162-A16DE9CF75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065EBB-B6E8-4B84-8577-A6FAEB98D2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936434-202B-4D0E-9EAF-D54E29A66A2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FB11453-4AB7-45B9-8509-1E13D1C0ADB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5C47A9-ECF7-43B1-8505-B37C8B0145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570288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Hnědé polévky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VY_(32)_INOVACE_3.B_T_05(20)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přípravou hnědých polévek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Ing. P. Pechová, 2012</a:t>
            </a:r>
            <a:endParaRPr lang="cs-CZ" dirty="0"/>
          </a:p>
        </p:txBody>
      </p:sp>
      <p:sp>
        <p:nvSpPr>
          <p:cNvPr id="1843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Hnědé polévky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Hnědé polévky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vývar doplněný vložkou nebo zavářkou</a:t>
            </a:r>
          </a:p>
          <a:p>
            <a:r>
              <a:rPr lang="cs-CZ" smtClean="0"/>
              <a:t>vývar dochucujeme polévkovým kořením</a:t>
            </a:r>
          </a:p>
          <a:p>
            <a:r>
              <a:rPr lang="cs-CZ" smtClean="0"/>
              <a:t>název dle druhu kostí masa, ze kterých jsou připraveny</a:t>
            </a:r>
          </a:p>
        </p:txBody>
      </p:sp>
      <p:pic>
        <p:nvPicPr>
          <p:cNvPr id="1026" name="Picture 2" descr="C:\Users\Petra\AppData\Local\Microsoft\Windows\Temporary Internet Files\Content.IE5\1368Q93I\MC90021552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2997200"/>
            <a:ext cx="2238375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Hnědé základní vývary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Základem jsou nadrobno rozkrájeny, popř. rozsekány a důkladně opečeny, popř. orestovány, aby se vytvořila chuť a barva</a:t>
            </a:r>
          </a:p>
        </p:txBody>
      </p:sp>
      <p:pic>
        <p:nvPicPr>
          <p:cNvPr id="2051" name="Picture 3" descr="C:\Users\Petra\AppData\Local\Microsoft\Windows\Temporary Internet Files\Content.IE5\1368Q93I\MC90029747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6600" y="2492375"/>
            <a:ext cx="3052763" cy="316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Jako přísady se používají: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vhodné kosti a masové odřezky z masa</a:t>
            </a:r>
          </a:p>
          <a:p>
            <a:r>
              <a:rPr lang="cs-CZ" smtClean="0"/>
              <a:t>orestovaná zelenina rozkrájená na větší kousky (mirepoix) – celer, mrkev, cibule</a:t>
            </a:r>
          </a:p>
          <a:p>
            <a:r>
              <a:rPr lang="cs-CZ" smtClean="0"/>
              <a:t>voda jako tekutina</a:t>
            </a:r>
          </a:p>
          <a:p>
            <a:r>
              <a:rPr lang="cs-CZ" smtClean="0"/>
              <a:t>koření – nejčastěji celý pepř, dále se doporučuje nové koření, bobkový list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Příklady hnědých polévek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mtClean="0"/>
              <a:t>Hovězí polévka s krupicovými noky</a:t>
            </a:r>
          </a:p>
          <a:p>
            <a:pPr>
              <a:buFontTx/>
              <a:buChar char="-"/>
            </a:pPr>
            <a:r>
              <a:rPr lang="cs-CZ" smtClean="0"/>
              <a:t>Hovězí polévka s se smaženým hráškem  </a:t>
            </a:r>
          </a:p>
          <a:p>
            <a:pPr>
              <a:buFontTx/>
              <a:buChar char="-"/>
            </a:pPr>
            <a:r>
              <a:rPr lang="cs-CZ" smtClean="0"/>
              <a:t>Hovězí polévka s kapáním</a:t>
            </a:r>
          </a:p>
          <a:p>
            <a:pPr>
              <a:buFontTx/>
              <a:buChar char="-"/>
            </a:pPr>
            <a:r>
              <a:rPr lang="cs-CZ" smtClean="0"/>
              <a:t>Drůbková polévka s rýží</a:t>
            </a:r>
          </a:p>
          <a:p>
            <a:pPr>
              <a:buFontTx/>
              <a:buChar char="-"/>
            </a:pPr>
            <a:r>
              <a:rPr lang="cs-CZ" smtClean="0"/>
              <a:t>Slepičí polévka s nudlemi</a:t>
            </a:r>
          </a:p>
          <a:p>
            <a:pPr>
              <a:buFontTx/>
              <a:buChar char="-"/>
            </a:pPr>
            <a:r>
              <a:rPr lang="cs-CZ" smtClean="0"/>
              <a:t>Česneková polévka  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Kontrolní 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Jaký význam mají polévky?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Jaké znáte druhy vývarů?</a:t>
            </a:r>
          </a:p>
          <a:p>
            <a:pPr marL="514350" indent="-514350" fontAlgn="auto">
              <a:spcAft>
                <a:spcPts val="0"/>
              </a:spcAft>
              <a:buFont typeface="Wingdings 2"/>
              <a:buAutoNum type="arabicPeriod"/>
              <a:defRPr/>
            </a:pPr>
            <a:r>
              <a:rPr lang="cs-CZ" dirty="0" smtClean="0"/>
              <a:t>Uveďte výrobní postup vývaru A.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Font typeface="Wingdings 2"/>
              <a:buAutoNum type="arabicPeriod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Použité zdroje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ŠINDELKOVÁ, Alena. </a:t>
            </a:r>
            <a:r>
              <a:rPr lang="cs-CZ" i="1" smtClean="0"/>
              <a:t>Technologie 1</a:t>
            </a:r>
            <a:r>
              <a:rPr lang="cs-CZ" smtClean="0"/>
              <a:t>. Praha: Parta, 2001, ISBN 80-85989-83-2. </a:t>
            </a:r>
          </a:p>
          <a:p>
            <a:r>
              <a:rPr lang="cs-CZ" smtClean="0"/>
              <a:t>METZ; KESSLER, Grüner. </a:t>
            </a:r>
            <a:r>
              <a:rPr lang="cs-CZ" i="1" smtClean="0"/>
              <a:t>Restaurace a host</a:t>
            </a:r>
            <a:r>
              <a:rPr lang="cs-CZ" smtClean="0"/>
              <a:t>. Praha: Europa - Sobotáles cz., 2008, ISBN 978-80-86706-18-4. </a:t>
            </a:r>
            <a:endParaRPr lang="cs-CZ" smtClean="0">
              <a:latin typeface="Arial" charset="0"/>
            </a:endParaRPr>
          </a:p>
          <a:p>
            <a:r>
              <a:rPr lang="cs-CZ" sz="2000" smtClean="0"/>
              <a:t>www.office.microsoft.com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343</TotalTime>
  <Words>221</Words>
  <Application>Microsoft Office PowerPoint</Application>
  <PresentationFormat>On-screen Show (4:3)</PresentationFormat>
  <Paragraphs>54</Paragraphs>
  <Slides>9</Slides>
  <Notes>2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9</vt:i4>
      </vt:variant>
    </vt:vector>
  </HeadingPairs>
  <TitlesOfParts>
    <vt:vector size="27" baseType="lpstr">
      <vt:lpstr>Georgia</vt:lpstr>
      <vt:lpstr>Arial</vt:lpstr>
      <vt:lpstr>Wingdings 2</vt:lpstr>
      <vt:lpstr>Wingdings</vt:lpstr>
      <vt:lpstr>Calibri</vt:lpstr>
      <vt:lpstr>Times New Roman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 </vt:lpstr>
      <vt:lpstr> Anotace</vt:lpstr>
      <vt:lpstr>Hnědé polévky</vt:lpstr>
      <vt:lpstr>Hnědé polévky</vt:lpstr>
      <vt:lpstr>Hnědé základní vývary</vt:lpstr>
      <vt:lpstr>Jako přísady se používají:</vt:lpstr>
      <vt:lpstr>Příklady hnědých polévek</vt:lpstr>
      <vt:lpstr>Kontrolní otázky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45</cp:revision>
  <dcterms:created xsi:type="dcterms:W3CDTF">2012-12-10T15:30:38Z</dcterms:created>
  <dcterms:modified xsi:type="dcterms:W3CDTF">2014-02-22T19:55:53Z</dcterms:modified>
</cp:coreProperties>
</file>