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67" r:id="rId2"/>
    <p:sldId id="268" r:id="rId3"/>
    <p:sldId id="260" r:id="rId4"/>
    <p:sldId id="270" r:id="rId5"/>
    <p:sldId id="271" r:id="rId6"/>
    <p:sldId id="272" r:id="rId7"/>
    <p:sldId id="273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838" autoAdjust="0"/>
  </p:normalViewPr>
  <p:slideViewPr>
    <p:cSldViewPr>
      <p:cViewPr varScale="1">
        <p:scale>
          <a:sx n="42" d="100"/>
          <a:sy n="42" d="100"/>
        </p:scale>
        <p:origin x="-13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F9B080-BD4D-4292-8E86-2325B829733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A88E177-4796-4E45-B19D-6DC5CF61E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295377-E7C0-4B59-9033-D23925E7CAB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E91572-F36F-4A5A-9CF4-53EC6E374CB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B596C1-F296-42DC-992E-8F39EC49B1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BC392-CBBC-41C8-A42B-2F6130C4AA4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3C60B-DEE5-4375-98BF-460B392A9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B84ED-1B0C-448B-B1F1-9F2C88FE219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FBC0A-91CD-4795-82CE-60FDE76D5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70056-95C5-4A7B-9EDA-0FA9CE4471E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C4FC5-E70B-4207-8D72-E26BE15C0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F8D1F-4231-4339-B1B8-9FBAACA53BD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FBE73-1DCA-4EB4-B3D2-EAF2A0325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28C09-6FC6-4BFB-8F43-19CD5DD86F5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009A9-8A30-4EBC-BB36-586FEFB5E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FDCC9-F53E-4E69-BAFF-3922E9C2716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32E44-2FC1-42E3-86B8-967271B18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9B3CB-03FB-4F10-A7C5-86FB9D9C8F2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5D93F-B5C7-44C3-ABBD-8F0361B906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7EECA-90B1-439B-801A-670B9ADD175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81639-3D56-4A61-99D8-879646F2E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29295-41C3-4AA4-9A96-0ACBAC1EB30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22777-200C-41FE-8C8E-7A8B41F62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B5926-414B-4FCB-A961-515AE87F778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F3854-3869-4AA2-A031-F5011C551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44F0C-FB7F-4FAE-AF10-54FDB805484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5D896-2F91-4898-A156-C1888CF30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8E141EA1-A335-4919-AEC1-B3246B11EBB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00E1B9AC-FE75-4BF5-92DD-917707092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8" r:id="rId3"/>
    <p:sldLayoutId id="2147483825" r:id="rId4"/>
    <p:sldLayoutId id="2147483824" r:id="rId5"/>
    <p:sldLayoutId id="2147483823" r:id="rId6"/>
    <p:sldLayoutId id="2147483822" r:id="rId7"/>
    <p:sldLayoutId id="2147483821" r:id="rId8"/>
    <p:sldLayoutId id="2147483820" r:id="rId9"/>
    <p:sldLayoutId id="2147483819" r:id="rId10"/>
    <p:sldLayoutId id="2147483818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Vložky a zavářky do polévek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VY_(32)_INOVACE_3.B_T_06(20)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Cílem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prezentace je seznámit žáky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přípravou vložek a zavářek do polévek.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Vložky a zavářky do polévek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Zavářky do polévek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mohou se vařit ve vývaru</a:t>
            </a:r>
          </a:p>
          <a:p>
            <a:r>
              <a:rPr lang="cs-CZ" smtClean="0"/>
              <a:t>často vaříme zvlášť</a:t>
            </a:r>
          </a:p>
          <a:p>
            <a:pPr>
              <a:buFontTx/>
              <a:buChar char="-"/>
            </a:pPr>
            <a:r>
              <a:rPr lang="cs-CZ" smtClean="0"/>
              <a:t>nestejnoměrné porce</a:t>
            </a:r>
          </a:p>
          <a:p>
            <a:pPr>
              <a:buFontTx/>
              <a:buChar char="-"/>
            </a:pPr>
            <a:r>
              <a:rPr lang="cs-CZ" smtClean="0"/>
              <a:t>rozvařily by se (zakalený vývar)</a:t>
            </a:r>
          </a:p>
          <a:p>
            <a:pPr>
              <a:buFontTx/>
              <a:buNone/>
            </a:pPr>
            <a:endParaRPr lang="cs-CZ" smtClean="0"/>
          </a:p>
        </p:txBody>
      </p:sp>
      <p:pic>
        <p:nvPicPr>
          <p:cNvPr id="1026" name="Picture 2" descr="C:\Users\Petra\AppData\Local\Microsoft\Windows\Temporary Internet Files\Content.IE5\9E0WTXH6\MC9003569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933825"/>
            <a:ext cx="281305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Druhy zavářek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nudle (vlasové)</a:t>
            </a:r>
          </a:p>
          <a:p>
            <a:r>
              <a:rPr lang="cs-CZ" smtClean="0"/>
              <a:t>strouhání</a:t>
            </a:r>
          </a:p>
          <a:p>
            <a:r>
              <a:rPr lang="cs-CZ" smtClean="0"/>
              <a:t>kapání</a:t>
            </a:r>
          </a:p>
          <a:p>
            <a:r>
              <a:rPr lang="cs-CZ" smtClean="0"/>
              <a:t>obiloviny (kroupy, vločky, rýže)</a:t>
            </a:r>
          </a:p>
          <a:p>
            <a:r>
              <a:rPr lang="cs-CZ" smtClean="0"/>
              <a:t>noky (krupicové, máslové) </a:t>
            </a:r>
          </a:p>
          <a:p>
            <a:r>
              <a:rPr lang="cs-CZ" smtClean="0"/>
              <a:t>knedlíčky (masové, játrové, žemlové, morkové, zvěřinové)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Vložky do polévek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smtClean="0"/>
              <a:t>potraviny upravené mimo polévku</a:t>
            </a:r>
          </a:p>
          <a:p>
            <a:r>
              <a:rPr lang="cs-CZ" smtClean="0"/>
              <a:t>vaříme ve vodní lázni, pečeme, smažíme</a:t>
            </a:r>
          </a:p>
          <a:p>
            <a:r>
              <a:rPr lang="cs-CZ" smtClean="0"/>
              <a:t>vkládáme do polévky těsně před expedicí</a:t>
            </a:r>
          </a:p>
        </p:txBody>
      </p:sp>
      <p:pic>
        <p:nvPicPr>
          <p:cNvPr id="2050" name="Picture 2" descr="C:\Users\Petra\AppData\Local\Microsoft\Windows\Temporary Internet Files\Content.IE5\1368Q93I\MC9003386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87688" y="3500438"/>
            <a:ext cx="1871662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Druhy vložek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celestýnské nudle</a:t>
            </a:r>
          </a:p>
          <a:p>
            <a:r>
              <a:rPr lang="cs-CZ" smtClean="0"/>
              <a:t>fritátové nudle</a:t>
            </a:r>
          </a:p>
          <a:p>
            <a:r>
              <a:rPr lang="cs-CZ" smtClean="0"/>
              <a:t>smažený hrášek</a:t>
            </a:r>
          </a:p>
          <a:p>
            <a:r>
              <a:rPr lang="cs-CZ" smtClean="0"/>
              <a:t>pálené koule</a:t>
            </a:r>
          </a:p>
          <a:p>
            <a:r>
              <a:rPr lang="cs-CZ" smtClean="0"/>
              <a:t>vaječná sedlina</a:t>
            </a:r>
          </a:p>
          <a:p>
            <a:r>
              <a:rPr lang="cs-CZ" smtClean="0"/>
              <a:t>svítek</a:t>
            </a:r>
          </a:p>
          <a:p>
            <a:pPr>
              <a:buFontTx/>
              <a:buNone/>
            </a:pPr>
            <a:endParaRPr lang="cs-CZ" smtClean="0"/>
          </a:p>
        </p:txBody>
      </p:sp>
      <p:pic>
        <p:nvPicPr>
          <p:cNvPr id="3075" name="Picture 3" descr="C:\Users\Petra\AppData\Local\Microsoft\Windows\Temporary Internet Files\Content.IE5\SWD5ORPU\MC9001128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2205038"/>
            <a:ext cx="3846512" cy="290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Vyhledejte na internetových stránkách, jaké suroviny potřebujeme na přípravu domácích nudlí, játrových knedlíčků a smaženého hrášku.</a:t>
            </a:r>
          </a:p>
        </p:txBody>
      </p:sp>
      <p:pic>
        <p:nvPicPr>
          <p:cNvPr id="23555" name="Picture 2" descr="C:\Users\Petra\AppData\Local\Microsoft\Windows\Temporary Internet Files\Content.IE5\9E0WTXH6\MC9000539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3432175"/>
            <a:ext cx="2316163" cy="22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255</TotalTime>
  <Words>199</Words>
  <Application>Microsoft Office PowerPoint</Application>
  <PresentationFormat>On-screen Show (4:3)</PresentationFormat>
  <Paragraphs>56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Palatino Linotype</vt:lpstr>
      <vt:lpstr>Arial</vt:lpstr>
      <vt:lpstr>Century Gothic</vt:lpstr>
      <vt:lpstr>Courier New</vt:lpstr>
      <vt:lpstr>Calibri</vt:lpstr>
      <vt:lpstr>Times New Roman</vt:lpstr>
      <vt:lpstr>Exekutivní</vt:lpstr>
      <vt:lpstr>Exekutivní</vt:lpstr>
      <vt:lpstr> </vt:lpstr>
      <vt:lpstr> Anotace</vt:lpstr>
      <vt:lpstr>Vložky a zavářky do polévek</vt:lpstr>
      <vt:lpstr>Zavářky do polévek</vt:lpstr>
      <vt:lpstr>Druhy zavářek</vt:lpstr>
      <vt:lpstr>Vložky do polévek</vt:lpstr>
      <vt:lpstr>Druhy vložek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38</cp:revision>
  <dcterms:created xsi:type="dcterms:W3CDTF">2012-12-10T15:30:38Z</dcterms:created>
  <dcterms:modified xsi:type="dcterms:W3CDTF">2014-02-22T19:57:29Z</dcterms:modified>
</cp:coreProperties>
</file>