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73" r:id="rId9"/>
    <p:sldId id="274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398" autoAdjust="0"/>
  </p:normalViewPr>
  <p:slideViewPr>
    <p:cSldViewPr>
      <p:cViewPr varScale="1">
        <p:scale>
          <a:sx n="42" d="100"/>
          <a:sy n="42" d="100"/>
        </p:scale>
        <p:origin x="-13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DED4911-0B4F-4778-AAFD-A76C732DF8B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4A8B8ED-906D-4945-9B95-B6D3772BF5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DAB8C89-7924-46CB-8AED-4DB9A1BD2D2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391330-D0E1-43A0-B9B7-442ECEE0638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D0E5C2-D5EC-46DE-B716-6F0FE42CDFF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C1B5F-EE05-4E03-95A6-853A2EB5D39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0CA0FBD-8703-4E46-9D08-7C8175E9C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7C019-85F7-46A0-B6FE-A8CD164E6CF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85F3D4-ABD0-4F6E-B30E-46C870FA8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7CB6D-D134-4BCD-B4DE-46EA5D8BC0F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8B0B6DB-056D-4C5B-AA1F-B87AEA22F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AF344-CF8B-4C48-8A58-5739FA16858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13C42-2091-4571-B48B-A90F053F2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83A1F-4995-4112-A4C9-3A9900588C7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7BFD4730-7B6B-48A6-9E8B-1EB61E540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F9820-E052-41FE-A44C-BBEB57624F8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E7C9E8-706C-4E8B-801B-3BD9981DD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D367F-BB05-4687-9209-387BB7AED07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F7A4634-4E61-4DBF-9DEC-53B6F22F9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5B4131D-0D65-469F-A66F-B27D2A630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B4D6D-D7AF-4B6D-8A32-015C9ECE673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AB05B-A358-49AD-949E-D3D1965BD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936DA5-A1D4-493E-8630-6E073FDA587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951E5-C5DC-4146-8739-8CB9220A637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CAFD2-0EEE-4C99-B8B5-DECC1B934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4FAE0-4032-4BEC-8129-3EF1F1190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185DE-8FCE-4724-A320-2DEB9128E46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94F8FA-7BC8-4C35-A255-F5A36B0D52C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6A04A7-98FA-49A7-BCF5-2211A664B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Bílé polévky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rozdělením a přípravou bílých polévek.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  <p:sp>
        <p:nvSpPr>
          <p:cNvPr id="1843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Bílé polévky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Charakteristika bílé polévky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mtClean="0"/>
              <a:t>vývar + zahuštění + doplňující surovina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/>
              <a:t>   </a:t>
            </a:r>
          </a:p>
        </p:txBody>
      </p:sp>
      <p:pic>
        <p:nvPicPr>
          <p:cNvPr id="19459" name="Picture 2" descr="C:\Users\Petra\AppData\Local\Microsoft\Windows\Temporary Internet Files\Content.IE5\9E0WTXH6\MP900427739[3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2852738"/>
            <a:ext cx="4105275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Rozdělení bílých polévek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cs-CZ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smtClean="0"/>
              <a:t>Podle zahuštění: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zásmažkou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vlastní kašovinou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šlemové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smetanové (krémové)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Bílé polévky zahuštěné zásmažkou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Zásmažka + vývar + doplněk (květáková, zeleninová, celerová, pórková, brokolicová)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Cibulová zásmažka + vývar + doplněk (bramborová, čočková, fazolová)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Cibulopapriková</a:t>
            </a:r>
            <a:r>
              <a:rPr lang="cs-CZ" dirty="0" smtClean="0"/>
              <a:t> zásmažka + vývar + doplněk (gulášová, dršťková, frankfurtská)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Bílé kašovité polévky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p</a:t>
            </a:r>
            <a:r>
              <a:rPr lang="cs-CZ" dirty="0" smtClean="0"/>
              <a:t>olévky zahuštěné jen kašovitou hmotou bez jíšky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t</a:t>
            </a:r>
            <a:r>
              <a:rPr lang="cs-CZ" dirty="0" smtClean="0"/>
              <a:t>ato hmota je i hlavní složkou polévky (prolisované vařené luštěniny, zelenina, obiloviny)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č</a:t>
            </a:r>
            <a:r>
              <a:rPr lang="cs-CZ" dirty="0" smtClean="0"/>
              <a:t>asto doplňujeme osmaženou houskou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</a:t>
            </a:r>
            <a:r>
              <a:rPr lang="cs-CZ" dirty="0" smtClean="0"/>
              <a:t>ůžeme zjemnit smetanou, mlékem nebo máslem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(polévka bramborový protlak, mrkvový krém)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Bílé šlemové polévky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Připravují se z odvaru z některých obilovin (rýže, kroupy, ovesné vločky)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Někdy se částečně zahušťují světlou zásmažkou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Zjemníme smetanou, máslem nebo žloutky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Čisté odvary se používají v léčebných dietách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(</a:t>
            </a:r>
            <a:r>
              <a:rPr lang="cs-CZ" dirty="0" smtClean="0"/>
              <a:t>polévka z ovesných vloček)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Bílé smetanové (krémové)polévky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Připravujeme:</a:t>
            </a:r>
          </a:p>
          <a:p>
            <a:pPr>
              <a:buFontTx/>
              <a:buChar char="-"/>
            </a:pPr>
            <a:r>
              <a:rPr lang="cs-CZ" smtClean="0"/>
              <a:t>ze světlé zásmažky</a:t>
            </a:r>
          </a:p>
          <a:p>
            <a:pPr>
              <a:buFontTx/>
              <a:buChar char="-"/>
            </a:pPr>
            <a:r>
              <a:rPr lang="cs-CZ" smtClean="0"/>
              <a:t>některého z vývarů (B, C, zvěřinového, zeleninového)</a:t>
            </a:r>
          </a:p>
          <a:p>
            <a:pPr>
              <a:buFontTx/>
              <a:buChar char="-"/>
            </a:pPr>
            <a:r>
              <a:rPr lang="cs-CZ" smtClean="0"/>
              <a:t>mléka</a:t>
            </a:r>
          </a:p>
          <a:p>
            <a:pPr>
              <a:buFontTx/>
              <a:buChar char="-"/>
            </a:pPr>
            <a:r>
              <a:rPr lang="cs-CZ" smtClean="0"/>
              <a:t>prolisované základní suroviny (např. zeleniny, masa, ryb</a:t>
            </a:r>
          </a:p>
          <a:p>
            <a:pPr>
              <a:buFontTx/>
              <a:buChar char="-"/>
            </a:pPr>
            <a:r>
              <a:rPr lang="cs-CZ" smtClean="0"/>
              <a:t>zjemníme smetanou, máslem i žloutky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Vyhledejte v recepturách a </a:t>
            </a:r>
            <a:r>
              <a:rPr lang="cs-CZ" dirty="0"/>
              <a:t>na internetových </a:t>
            </a:r>
            <a:r>
              <a:rPr lang="cs-CZ" dirty="0" smtClean="0"/>
              <a:t>stránkách, jaké jsou další možnosti prodloužení trvanlivosti potravin některé další bílé polévky.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z="2000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276</TotalTime>
  <Words>268</Words>
  <Application>Microsoft Office PowerPoint</Application>
  <PresentationFormat>On-screen Show (4:3)</PresentationFormat>
  <Paragraphs>69</Paragraphs>
  <Slides>11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11</vt:i4>
      </vt:variant>
    </vt:vector>
  </HeadingPairs>
  <TitlesOfParts>
    <vt:vector size="29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 Anotace</vt:lpstr>
      <vt:lpstr>Bílé polévky</vt:lpstr>
      <vt:lpstr>Charakteristika bílé polévky</vt:lpstr>
      <vt:lpstr>Rozdělení bílých polévek</vt:lpstr>
      <vt:lpstr>Bílé polévky zahuštěné zásmažkou</vt:lpstr>
      <vt:lpstr>Bílé kašovité polévky</vt:lpstr>
      <vt:lpstr>Bílé šlemové polévky</vt:lpstr>
      <vt:lpstr>Bílé smetanové (krémové)polévky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38</cp:revision>
  <dcterms:created xsi:type="dcterms:W3CDTF">2012-12-10T15:30:38Z</dcterms:created>
  <dcterms:modified xsi:type="dcterms:W3CDTF">2014-02-22T19:59:40Z</dcterms:modified>
</cp:coreProperties>
</file>