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9" r:id="rId4"/>
    <p:sldId id="267" r:id="rId5"/>
    <p:sldId id="263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376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632C1D-81A4-49BD-91C1-BABA2B22A079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9901D-25AB-449C-8E87-8E2C1E44DF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791" y="11663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369006"/>
              </p:ext>
            </p:extLst>
          </p:nvPr>
        </p:nvGraphicFramePr>
        <p:xfrm>
          <a:off x="857745" y="2229978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Zlámalová</a:t>
                      </a:r>
                      <a:endParaRPr lang="cs-CZ" sz="2400" b="1" baseline="0" dirty="0" smtClean="0"/>
                    </a:p>
                    <a:p>
                      <a:r>
                        <a:rPr lang="cs-CZ" sz="2400" b="1" baseline="0" dirty="0" smtClean="0"/>
                        <a:t>Datum:  </a:t>
                      </a:r>
                      <a:r>
                        <a:rPr lang="cs-CZ" sz="2400" b="0" baseline="0" dirty="0" smtClean="0"/>
                        <a:t>22. 3.2012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VY_32_INOVACE_02_MATEMATIKA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</a:t>
                      </a:r>
                      <a:r>
                        <a:rPr lang="cs-CZ" sz="2400" b="1" smtClean="0"/>
                        <a:t>:  </a:t>
                      </a:r>
                      <a:r>
                        <a:rPr lang="cs-CZ" sz="2400" b="0" smtClean="0"/>
                        <a:t>Násobilka - Úvod </a:t>
                      </a:r>
                      <a:r>
                        <a:rPr lang="cs-CZ" sz="2400" b="0" dirty="0" smtClean="0"/>
                        <a:t>do dělení</a:t>
                      </a:r>
                      <a:r>
                        <a:rPr lang="cs-CZ" sz="2400" b="0" baseline="0" dirty="0" smtClean="0"/>
                        <a:t> </a:t>
                      </a:r>
                    </a:p>
                    <a:p>
                      <a:r>
                        <a:rPr lang="cs-CZ" sz="2400" b="1" baseline="0" dirty="0" smtClean="0"/>
                        <a:t>Ročník:  </a:t>
                      </a:r>
                      <a:r>
                        <a:rPr lang="cs-CZ" sz="2400" b="0" baseline="0" dirty="0" smtClean="0"/>
                        <a:t>2., 3.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dělení pro žáky 2. ročníku ZŠ</a:t>
            </a:r>
          </a:p>
          <a:p>
            <a:pPr>
              <a:defRPr/>
            </a:pPr>
            <a:r>
              <a:rPr lang="cs-CZ" dirty="0" smtClean="0"/>
              <a:t>opakovací hodina pro žáky 2. a 3. ročníku ZŠ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FFFF66"/>
          </a:solidFill>
        </p:spPr>
        <p:txBody>
          <a:bodyPr>
            <a:normAutofit/>
          </a:bodyPr>
          <a:lstStyle/>
          <a:p>
            <a:r>
              <a:rPr lang="cs-CZ" dirty="0" smtClean="0"/>
              <a:t>Dělení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857997"/>
            <a:ext cx="86868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  <a:solidFill>
            <a:srgbClr val="FFFF66"/>
          </a:solidFill>
        </p:spPr>
        <p:txBody>
          <a:bodyPr/>
          <a:lstStyle/>
          <a:p>
            <a:r>
              <a:rPr lang="cs-CZ" dirty="0" smtClean="0"/>
              <a:t>Rozděl květiny do váz.</a:t>
            </a:r>
          </a:p>
        </p:txBody>
      </p:sp>
      <p:pic>
        <p:nvPicPr>
          <p:cNvPr id="3075" name="Picture 11" descr="C:\Users\NB\AppData\Local\Microsoft\Windows\Temporary Internet Files\Content.IE5\8P0513AD\MC90028749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640" y="3861048"/>
            <a:ext cx="1308100" cy="2500313"/>
          </a:xfrm>
          <a:noFill/>
        </p:spPr>
      </p:pic>
      <p:pic>
        <p:nvPicPr>
          <p:cNvPr id="3076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867212">
            <a:off x="6516216" y="1340768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10228">
            <a:off x="1763688" y="1196752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49512">
            <a:off x="971600" y="1844824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710481">
            <a:off x="0" y="126876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11" descr="C:\Users\NB\AppData\Local\Microsoft\Windows\Temporary Internet Files\Content.IE5\8P0513AD\MC9002874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789040"/>
            <a:ext cx="130810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1" descr="C:\Users\NB\AppData\Local\Microsoft\Windows\Temporary Internet Files\Content.IE5\8P0513AD\MC9002874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3491880" y="3933056"/>
            <a:ext cx="1308100" cy="2500313"/>
          </a:xfrm>
          <a:prstGeom prst="rect">
            <a:avLst/>
          </a:prstGeom>
          <a:noFill/>
        </p:spPr>
      </p:pic>
      <p:pic>
        <p:nvPicPr>
          <p:cNvPr id="12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24375">
            <a:off x="5724128" y="2276872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083751">
            <a:off x="4762611" y="1171339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968315">
            <a:off x="3347864" y="1196752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98884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2" descr="C:\Users\NB\AppData\Local\Microsoft\Windows\Temporary Internet Files\Content.IE5\DE4CGPLA\MC9004368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3121">
            <a:off x="4355976" y="2204864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3059832" y="1628800"/>
            <a:ext cx="2952328" cy="914400"/>
          </a:xfrm>
          <a:prstGeom prst="rect">
            <a:avLst/>
          </a:prstGeom>
          <a:solidFill>
            <a:srgbClr val="F3761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 : 3 = </a:t>
            </a:r>
            <a:r>
              <a:rPr lang="cs-CZ" sz="6600" dirty="0" err="1" smtClean="0">
                <a:solidFill>
                  <a:schemeClr val="tx1"/>
                </a:solidFill>
              </a:rPr>
              <a:t>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19672" y="5733256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79912" y="58052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96136" y="5805264"/>
            <a:ext cx="698500" cy="627063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668344" y="3068960"/>
            <a:ext cx="1224136" cy="914400"/>
          </a:xfrm>
          <a:prstGeom prst="ellipse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9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5 0.00115 L 0.09132 0.29486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" y="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68 -0.05134 L 0.00868 0.1269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93062E-6 L -0.03941 0.2937 " pathEditMode="relative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1.96115E-6 L 0.03942 0.18871 " pathEditMode="relative" ptsTypes="AA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36725E-6 L -0.0158 0.24122 " pathEditMode="relative" ptsTypes="A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0.00093 L -0.07795 0.13738 " pathEditMode="relative" ptsTypes="AA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68363E-6 L 0.01563 0.27266 " pathEditMode="relative" ptsTypes="A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71045E-6 L -0.03142 0.07355 " pathEditMode="relative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09991E-6 L -0.08663 0.1679 " pathEditMode="relative" ptsTypes="AA">
                                      <p:cBhvr>
                                        <p:cTn id="4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556792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Rozděl hráče do dvou družstev.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88" name="Picture 16" descr="C:\Users\NB\AppData\Local\Microsoft\Windows\Temporary Internet Files\Content.IE5\G1YMPHGA\MC900199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2807" y="1772816"/>
            <a:ext cx="1771193" cy="1826971"/>
          </a:xfrm>
          <a:prstGeom prst="rect">
            <a:avLst/>
          </a:prstGeom>
          <a:noFill/>
        </p:spPr>
      </p:pic>
      <p:pic>
        <p:nvPicPr>
          <p:cNvPr id="3089" name="Picture 17" descr="C:\Users\NB\AppData\Local\Microsoft\Windows\Temporary Internet Files\Content.IE5\K0O7W0UI\MC900432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636912"/>
            <a:ext cx="1552575" cy="1838325"/>
          </a:xfrm>
          <a:prstGeom prst="rect">
            <a:avLst/>
          </a:prstGeom>
          <a:noFill/>
        </p:spPr>
      </p:pic>
      <p:pic>
        <p:nvPicPr>
          <p:cNvPr id="10" name="Picture 16" descr="C:\Users\NB\AppData\Local\Microsoft\Windows\Temporary Internet Files\Content.IE5\G1YMPHGA\MC9001998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0" y="1916832"/>
            <a:ext cx="1820754" cy="1919487"/>
          </a:xfrm>
          <a:prstGeom prst="rect">
            <a:avLst/>
          </a:prstGeom>
          <a:noFill/>
        </p:spPr>
      </p:pic>
      <p:pic>
        <p:nvPicPr>
          <p:cNvPr id="12" name="Picture 17" descr="C:\Users\NB\AppData\Local\Microsoft\Windows\Temporary Internet Files\Content.IE5\K0O7W0UI\MC900432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4365104"/>
            <a:ext cx="1552575" cy="1838325"/>
          </a:xfrm>
          <a:prstGeom prst="rect">
            <a:avLst/>
          </a:prstGeom>
          <a:noFill/>
        </p:spPr>
      </p:pic>
      <p:pic>
        <p:nvPicPr>
          <p:cNvPr id="13" name="Picture 17" descr="C:\Users\NB\AppData\Local\Microsoft\Windows\Temporary Internet Files\Content.IE5\K0O7W0UI\MC900432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365104"/>
            <a:ext cx="1552575" cy="1838325"/>
          </a:xfrm>
          <a:prstGeom prst="rect">
            <a:avLst/>
          </a:prstGeom>
          <a:noFill/>
        </p:spPr>
      </p:pic>
      <p:pic>
        <p:nvPicPr>
          <p:cNvPr id="14" name="Picture 17" descr="C:\Users\NB\AppData\Local\Microsoft\Windows\Temporary Internet Files\Content.IE5\K0O7W0UI\MC900432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268760"/>
            <a:ext cx="1552575" cy="1838325"/>
          </a:xfrm>
          <a:prstGeom prst="rect">
            <a:avLst/>
          </a:prstGeom>
          <a:noFill/>
        </p:spPr>
      </p:pic>
      <p:pic>
        <p:nvPicPr>
          <p:cNvPr id="15" name="Picture 17" descr="C:\Users\NB\AppData\Local\Microsoft\Windows\Temporary Internet Files\Content.IE5\K0O7W0UI\MC900432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124744"/>
            <a:ext cx="1552575" cy="1838325"/>
          </a:xfrm>
          <a:prstGeom prst="rect">
            <a:avLst/>
          </a:prstGeom>
          <a:noFill/>
        </p:spPr>
      </p:pic>
      <p:pic>
        <p:nvPicPr>
          <p:cNvPr id="11" name="Picture 17" descr="C:\Users\NB\AppData\Local\Microsoft\Windows\Temporary Internet Files\Content.IE5\K0O7W0UI\MC9004321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852936"/>
            <a:ext cx="1552575" cy="1838325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131840" y="1700808"/>
            <a:ext cx="324036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 : 2 = 3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9552" y="1268760"/>
            <a:ext cx="698500" cy="6270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100392" y="1124744"/>
            <a:ext cx="698500" cy="6270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3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452320" y="5589240"/>
            <a:ext cx="1296144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6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92 0.00254 C 0.07656 0.00971 0.08594 0.01179 0.09496 0.0148 C 0.10312 0.01757 0.11094 0.02382 0.11962 0.02497 C 0.13628 0.02729 0.1658 0.02844 0.17969 0.02914 C 0.20347 0.03191 0.19288 0.03191 0.20885 0.03746 C 0.21042 0.03885 0.2118 0.04047 0.21354 0.04139 C 0.21649 0.04301 0.22274 0.04556 0.22274 0.04579 C 0.22621 0.04879 0.23055 0.04972 0.23351 0.05365 C 0.23646 0.05758 0.23715 0.06336 0.23958 0.06799 C 0.23733 0.08672 0.23142 0.09435 0.21962 0.10499 C 0.21476 0.11471 0.20625 0.11794 0.20121 0.12742 C 0.19983 0.12997 0.19896 0.13298 0.19809 0.13575 C 0.19687 0.13968 0.19496 0.14801 0.19496 0.14824 C 0.19722 0.1598 0.20417 0.16558 0.21198 0.17067 C 0.23142 0.18339 0.25347 0.18594 0.275 0.18894 C 0.27865 0.1894 0.28229 0.1901 0.28576 0.19102 C 0.28993 0.19218 0.29809 0.19519 0.29809 0.19542 C 0.30677 0.20675 0.30677 0.21438 0.31198 0.22803 C 0.31319 0.24005 0.31285 0.25069 0.31805 0.26063 C 0.31753 0.26965 0.31805 0.27867 0.31649 0.28746 C 0.31528 0.29371 0.30469 0.29926 0.30121 0.3018 C 0.28733 0.31221 0.27621 0.31521 0.25955 0.31614 C 0.24062 0.31706 0.2217 0.31753 0.20278 0.31822 C 0.19722 0.32053 0.19253 0.32285 0.18733 0.32631 C 0.18021 0.33857 0.17483 0.35222 0.17187 0.36725 C 0.1724 0.37349 0.17083 0.38066 0.17344 0.38575 C 0.17517 0.38922 0.17969 0.38668 0.18264 0.38783 C 0.18733 0.38945 0.19653 0.39384 0.19653 0.39408 C 0.19896 0.40356 0.20017 0.41235 0.20121 0.42275 C 0.20017 0.43432 0.20052 0.44611 0.19809 0.45744 C 0.19705 0.46276 0.18715 0.47294 0.1842 0.47594 C 0.16076 0.49884 0.13229 0.50231 0.10417 0.50462 C 0.09097 0.50763 0.0776 0.50925 0.06424 0.51087 C 0.03559 0.50971 0.01667 0.50763 -0.00955 0.50254 C -0.01927 0.49815 -0.02899 0.49352 -0.03889 0.49028 C -0.0474 0.48473 -0.05486 0.48057 -0.06354 0.47594 C -0.06649 0.47433 -0.07274 0.47178 -0.07274 0.47201 C -0.08715 0.45906 -0.1026 0.44889 -0.11736 0.43709 C -0.12431 0.43154 -0.12986 0.42183 -0.13733 0.41859 C -0.13941 0.4105 -0.14375 0.40749 -0.14653 0.40009 C -0.1526 0.38413 -0.14288 0.40379 -0.15122 0.38783 C -0.15608 0.36239 -0.14774 0.33256 -0.13576 0.31198 C -0.13524 0.30989 -0.1349 0.30758 -0.1342 0.30573 C -0.13333 0.30365 -0.13177 0.30203 -0.13108 0.29972 C -0.13021 0.29648 -0.13038 0.29278 -0.12969 0.28954 C -0.12882 0.28584 -0.1276 0.28261 -0.12656 0.27914 C -0.12708 0.27174 -0.12656 0.26387 -0.12813 0.2567 C -0.12951 0.25023 -0.13385 0.25023 -0.13733 0.24838 C -0.14288 0.24537 -0.14688 0.23774 -0.15278 0.23612 C -0.16302 0.23335 -0.15799 0.2352 -0.16806 0.23011 C -0.1757 0.2315 -0.18368 0.23103 -0.19115 0.23404 C -0.19427 0.2352 -0.19601 0.24005 -0.19879 0.24236 C -0.20434 0.24699 -0.21146 0.25254 -0.21736 0.2567 C -0.22691 0.26364 -0.23576 0.26526 -0.24653 0.26896 C -0.25417 0.27451 -0.26198 0.27983 -0.26962 0.28538 C -0.27118 0.28654 -0.28264 0.28931 -0.28351 0.28954 C -0.29618 0.29324 -0.30573 0.29787 -0.31892 0.29972 C -0.32986 0.30481 -0.34132 0.30388 -0.35278 0.30388 " pathEditMode="relative" rAng="0" ptsTypes="fffffffffffffffffffffffffffffffffffffffffffffffffffffffffA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00" y="25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6.97502E-6 C -0.02118 0.00972 -0.02465 0.00856 -0.05226 0.01018 C -0.0599 0.01365 -0.06754 0.01643 -0.07535 0.01851 C -0.08021 0.02175 -0.08941 0.02637 -0.09375 0.03285 C -0.1066 0.05204 -0.0941 0.03979 -0.10469 0.04927 C -0.10938 0.05875 -0.1125 0.07286 -0.10469 0.08188 C -0.10191 0.08511 -0.09792 0.08673 -0.09531 0.0902 C -0.09375 0.09228 -0.09236 0.09413 -0.0908 0.09621 C -0.08837 0.10893 -0.0842 0.1383 -0.09375 0.14756 C -0.10243 0.15588 -0.11511 0.15981 -0.12465 0.16606 C -0.12795 0.16814 -0.13056 0.17184 -0.13386 0.17415 C -0.15625 0.1908 -0.16025 0.18664 -0.1908 0.18849 C -0.20018 0.19288 -0.20938 0.19774 -0.2184 0.20283 C -0.22778 0.21532 -0.23837 0.22526 -0.24775 0.23775 C -0.25243 0.24399 -0.254 0.25463 -0.25695 0.26226 C -0.26042 0.28077 -0.25886 0.27337 -0.26146 0.28493 C -0.26094 0.29048 -0.26215 0.29672 -0.26007 0.30135 C -0.25886 0.30412 -0.24584 0.31546 -0.2415 0.31569 C -0.21233 0.31754 -0.18299 0.31684 -0.15382 0.31754 C -0.15226 0.31892 -0.15087 0.32054 -0.14931 0.3217 C -0.14688 0.32332 -0.14393 0.32378 -0.1415 0.32586 C -0.1375 0.32933 -0.13455 0.33442 -0.13073 0.33812 C -0.12778 0.36055 -0.13108 0.38414 -0.12622 0.40588 C -0.12761 0.42901 -0.13299 0.4445 -0.13542 0.46717 C -0.13438 0.47942 -0.13438 0.49214 -0.13229 0.50417 C -0.13038 0.51504 -0.11389 0.52868 -0.10608 0.53077 C -0.0941 0.54742 -0.07969 0.54719 -0.06302 0.54927 C -0.04792 0.54672 -0.0309 0.54164 -0.0184 0.52868 C -0.01285 0.5229 -0.00955 0.51481 -0.00469 0.50833 C 0.00104 0.48544 0.0085 0.46416 0.01232 0.44057 C 0.01562 0.42091 0.01354 0.39941 0.01996 0.38114 C 0.02344 0.35847 0.03298 0.3254 0.0493 0.31361 C 0.05278 0.31106 0.06267 0.3069 0.06614 0.30528 C 0.08107 0.30597 0.096 0.30551 0.11076 0.30736 C 0.12291 0.30875 0.13767 0.32494 0.1493 0.33003 C 0.15486 0.33558 0.1625 0.34806 0.16927 0.35038 C 0.17691 0.35292 0.17344 0.35153 0.18003 0.35454 C 0.19028 0.35315 0.20052 0.352 0.21076 0.35038 C 0.21285 0.34991 0.21528 0.34991 0.21701 0.3483 C 0.21857 0.34691 0.2184 0.34367 0.21996 0.34228 C 0.22396 0.33905 0.23524 0.33349 0.23993 0.33211 C 0.25156 0.3217 0.23819 0.33558 0.24618 0.31962 C 0.24722 0.31754 0.25069 0.31569 0.25069 0.31569 " pathEditMode="relative" ptsTypes="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1 -0.01897 C 0.10417 -0.00971 0.11979 -0.01388 0.13472 -0.01897 C 0.14323 -0.0266 0.15295 -0.02914 0.1625 -0.0333 C 0.16875 -0.04186 0.17031 -0.03932 0.17778 -0.04348 C 0.18351 -0.04672 0.18906 -0.05088 0.19479 -0.05389 C 0.20052 -0.05689 0.20729 -0.05782 0.21319 -0.0599 C 0.22239 -0.05921 0.23194 -0.06036 0.24097 -0.05782 C 0.24253 -0.05736 0.24236 -0.05389 0.24236 -0.05181 C 0.24236 -0.03816 0.23923 -0.02428 0.23785 -0.01087 C 0.2401 0.00971 0.23767 0.00208 0.25017 0.00763 C 0.25816 0.00647 0.26823 0.0074 0.27482 -0.00046 C 0.27864 -0.00486 0.28073 -0.01249 0.28559 -0.0148 C 0.29948 -0.02128 0.27639 -0.01018 0.29774 -0.02313 C 0.30069 -0.02498 0.30712 -0.02729 0.30712 -0.02706 C 0.33559 -0.02567 0.34444 -0.03631 0.35017 -0.00671 C 0.35451 0.04417 0.35347 0.03978 0.35017 0.12026 C 0.34965 0.13321 0.33767 0.15749 0.32864 0.1635 C 0.32482 0.16605 0.32048 0.16605 0.31632 0.16744 C 0.30486 0.17761 0.2934 0.17646 0.27934 0.17784 C 0.24184 0.17553 0.25208 0.17507 0.22708 0.16952 C 0.20364 0.15402 0.18941 0.12488 0.17621 0.09574 C 0.1684 0.07863 0.16354 0.05967 0.15173 0.04648 C 0.1441 0.03793 0.13333 0.034 0.12396 0.03029 C 0.09149 0.03215 0.09184 0.02428 0.07778 0.05481 C 0.07569 0.06591 0.07031 0.07585 0.06545 0.08557 C 0.06267 0.09875 0.06076 0.10754 0.05469 0.11841 C 0.05104 0.13275 0.04392 0.1413 0.03785 0.1531 C 0.03437 0.1716 0.03923 0.15217 0.0316 0.16744 C 0.02552 0.17992 0.03646 0.16813 0.02552 0.17784 C 0.0066 0.17715 -0.0125 0.17831 -0.03143 0.17576 C -0.03403 0.17553 -0.03542 0.17137 -0.0375 0.16952 C -0.04531 0.16304 -0.05347 0.15495 -0.06215 0.15102 C -0.06754 0.1457 -0.07188 0.13968 -0.07761 0.13483 C -0.07813 0.13275 -0.07847 0.13066 -0.07917 0.12858 C -0.08004 0.12581 -0.08125 0.12303 -0.08212 0.12026 C -0.08438 0.11239 -0.08472 0.10384 -0.08681 0.09574 C -0.08802 0.08487 -0.08802 0.06961 -0.09601 0.0629 C -0.09983 0.05967 -0.10833 0.05481 -0.10833 0.05504 C -0.11528 0.05666 -0.11945 0.05782 -0.12518 0.0629 C -0.12899 0.08372 -0.12292 0.10268 -0.1191 0.12234 C -0.11962 0.13136 -0.11893 0.14038 -0.12066 0.14917 C -0.12118 0.15148 -0.12396 0.15125 -0.12518 0.1531 C -0.12674 0.15541 -0.12708 0.15888 -0.1283 0.16142 C -0.13472 0.17576 -0.14219 0.19126 -0.14983 0.20444 C -0.15399 0.22086 -0.16285 0.2345 -0.17136 0.24745 C -0.1849 0.26804 -0.19688 0.28446 -0.21302 0.30273 C -0.21545 0.3055 -0.21754 0.30943 -0.22066 0.31105 C -0.23646 0.31915 -0.22014 0.31013 -0.23594 0.32123 C -0.25 0.33117 -0.26424 0.34112 -0.27917 0.34782 C -0.28038 0.34829 -0.30538 0.35615 -0.29757 0.35615 " pathEditMode="relative" rAng="0" ptsTypes="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8.53839E-6 C -0.0243 -0.00115 -0.03732 -0.00277 -0.0585 -0.00601 C -0.06996 -0.00994 -0.07048 -0.00994 -0.08454 -0.00809 C -0.08628 -0.00138 -0.08906 0.00347 -0.09079 0.01018 C -0.09027 0.01504 -0.09079 0.02013 -0.08923 0.02452 C -0.08854 0.02683 -0.08593 0.02683 -0.08454 0.02868 C -0.08333 0.03053 -0.08263 0.03285 -0.08159 0.03493 C -0.07934 0.04626 -0.07812 0.0488 -0.08159 0.0636 C -0.08316 0.07031 -0.09218 0.07239 -0.09531 0.07378 C -0.10642 0.07887 -0.11927 0.08049 -0.13073 0.08211 C -0.15329 0.08049 -0.1684 0.07817 -0.19079 0.08211 C -0.1967 0.08326 -0.20364 0.09367 -0.20763 0.09829 C -0.21788 0.10986 -0.22326 0.11356 -0.23073 0.1272 C -0.23454 0.14709 -0.22482 0.17739 -0.2092 0.18248 C -0.20225 0.19173 -0.19305 0.1982 -0.18454 0.20491 C -0.16371 0.22156 -0.14687 0.2359 -0.12309 0.24399 C -0.11701 0.24284 -0.11284 0.24284 -0.10763 0.23983 C -0.10052 0.23567 -0.09513 0.22873 -0.08767 0.22549 C -0.08298 0.21601 -0.08125 0.22017 -0.07534 0.21323 C -0.07204 0.20953 -0.06927 0.20514 -0.06614 0.20098 C -0.06388 0.19797 -0.05694 0.19681 -0.05694 0.19681 C -0.04149 0.19936 -0.03663 0.20306 -0.02465 0.21532 C -0.02291 0.22202 -0.01684 0.23359 -0.01684 0.23359 C -0.01267 0.25209 -0.00104 0.25856 0.01077 0.26643 C 0.02049 0.2729 0.02987 0.281 0.03993 0.28701 C 0.04532 0.29025 0.05139 0.29048 0.05695 0.29302 C 0.06962 0.2914 0.08299 0.28955 0.09532 0.28493 C 0.10278 0.28215 0.10955 0.27776 0.11702 0.27475 C 0.1224 0.26966 0.12431 0.26296 0.13073 0.26041 C 0.13646 0.25278 0.14306 0.24584 0.1507 0.24191 C 0.15382 0.24029 0.15695 0.23914 0.16007 0.23775 C 0.1632 0.23636 0.16927 0.23359 0.16927 0.23359 C 0.18525 0.23428 0.20105 0.23451 0.21702 0.23567 C 0.22518 0.23636 0.23195 0.24792 0.23993 0.24792 " pathEditMode="relative" ptsTypes="fffffffffffffffffffffffffffffffffA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284E-6 C 0.01406 -0.01874 0.03958 -0.02221 0.0585 -0.02452 C 0.08385 -0.03146 0.06857 -0.02914 0.10451 -0.0266 C 0.12048 -0.02244 0.13611 -0.01827 0.15225 -0.01642 C 0.18646 -0.01781 0.18975 -0.00925 0.2092 -0.0266 C 0.21423 -0.05921 0.20937 -0.06337 0.21389 -0.11263 C 0.21527 -0.12697 0.24045 -0.14455 0.24913 -0.14755 C 0.25399 -0.1538 0.25816 -0.15703 0.26458 -0.15981 C 0.27482 -0.17345 0.28524 -0.1871 0.29687 -0.19866 C 0.30243 -0.21346 0.30764 -0.2167 0.30156 -0.23775 C 0.3 -0.24307 0.29496 -0.24538 0.29236 -0.25 C 0.29027 -0.2537 0.28611 -0.26157 0.28298 -0.26434 C 0.27916 -0.26781 0.27343 -0.26966 0.26927 -0.27244 C 0.25573 -0.28169 0.2493 -0.28654 0.23385 -0.28886 C 0.22725 -0.29325 0.221 -0.29464 0.21389 -0.29718 C 0.2026 -0.29649 0.19132 -0.29626 0.18003 -0.2951 C 0.16597 -0.29371 0.15191 -0.28539 0.13836 -0.28076 C 0.1283 -0.27244 0.11944 -0.26689 0.10764 -0.26434 C 0.10104 -0.26134 0.09427 -0.26111 0.08767 -0.2581 C 0.06267 -0.26111 0.06823 -0.25787 0.06614 -0.29302 C 0.06684 -0.30828 0.06493 -0.32239 0.06927 -0.33604 C 0.07951 -0.36864 0.10972 -0.37512 0.12465 -0.40172 C 0.121 -0.4297 0.12639 -0.40218 0.1184 -0.41999 C 0.10659 -0.44612 0.12135 -0.42438 0.10764 -0.44265 C 0.10277 -0.45583 0.09757 -0.47133 0.08923 -0.4815 C 0.06128 -0.51573 0.02916 -0.52544 -0.00625 -0.53493 C -0.02223 -0.534 -0.03976 -0.53585 -0.05539 -0.52868 C -0.06042 -0.51851 -0.07084 -0.51735 -0.07848 -0.51018 C -0.07969 -0.50532 -0.08212 -0.50093 -0.08316 -0.49584 C -0.08611 -0.48058 -0.08646 -0.44889 -0.1 -0.44265 C -0.10365 -0.43918 -0.12327 -0.42345 -0.12622 -0.4179 C -0.13143 -0.40773 -0.14063 -0.40148 -0.14931 -0.39755 C -0.15486 -0.39246 -0.16042 -0.39038 -0.16615 -0.3853 C -0.17205 -0.38021 -0.175 -0.3735 -0.1816 -0.37096 C -0.19219 -0.35639 -0.18976 -0.36402 -0.19236 -0.35037 C -0.19289 -0.33604 -0.19219 -0.32147 -0.19393 -0.30736 C -0.19479 -0.29973 -0.20278 -0.29718 -0.20764 -0.29302 C -0.21493 -0.28654 -0.22518 -0.28076 -0.23386 -0.28076 " pathEditMode="relative" ptsTypes="fffffffffffffffffffffffffffffffffffffA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3654E-7 C -0.00104 0.01017 -0.00104 0.02081 -0.00313 0.03076 C -0.00365 0.03353 -0.00643 0.03446 -0.00781 0.03677 C -0.02031 0.05689 -0.04132 0.0673 -0.06007 0.07377 C -0.07882 0.07192 -0.09028 0.07192 -0.10156 0.05111 C -0.10313 0.04486 -0.10538 0.03908 -0.10625 0.03261 C -0.10816 0.01781 -0.1092 0.00046 -0.12153 -0.00625 C -0.12448 -0.00786 -0.12778 -0.00763 -0.13091 -0.00833 C -0.15695 -0.00555 -0.14427 -0.00694 -0.16007 5.3654E-7 C -0.17934 0.02567 -0.19948 0.037 -0.22622 0.04301 C -0.2474 0.04163 -0.26181 0.05226 -0.26615 0.02659 C -0.26441 0.01064 -0.26163 -0.00694 -0.25538 -0.02058 C -0.2507 -0.04764 -0.2224 -0.05689 -0.20469 -0.0636 C -0.18976 -0.07701 -0.17275 -0.08765 -0.15538 -0.09436 C -0.15018 -0.09922 -0.14636 -0.1006 -0.14011 -0.10245 C -0.13472 -0.10731 -0.13299 -0.11078 -0.13091 -0.11887 C -0.13386 -0.13853 -0.1467 -0.15033 -0.15851 -0.16189 C -0.16372 -0.17253 -0.1691 -0.18155 -0.17691 -0.18872 C -0.18247 -0.19935 -0.18906 -0.20421 -0.19705 -0.21115 C -0.20434 -0.22595 -0.21059 -0.24191 -0.22014 -0.25416 C -0.22257 -0.2648 -0.22084 -0.25763 -0.22466 -0.27267 C -0.22518 -0.27475 -0.22622 -0.27891 -0.22622 -0.27891 C -0.2257 -0.28562 -0.22604 -0.29279 -0.22466 -0.29926 C -0.22275 -0.30874 -0.21528 -0.31753 -0.20938 -0.32193 C -0.19375 -0.33395 -0.17361 -0.35361 -0.15538 -0.35662 C -0.14879 -0.35777 -0.11545 -0.36032 -0.11077 -0.36078 C -0.09601 -0.37049 -0.08924 -0.36887 -0.07396 -0.37304 C -0.05573 -0.36887 -0.04445 -0.35338 -0.02778 -0.34436 C -0.02153 -0.33626 -0.01389 -0.33164 -0.00625 -0.32586 C 0.00225 -0.31938 0.00955 -0.31129 0.0184 -0.30551 C 0.02448 -0.29718 0.03333 -0.29232 0.03837 -0.28284 C 0.04913 -0.26203 0.07205 -0.24329 0.08923 -0.23381 C 0.10243 -0.22641 0.08871 -0.23358 0.1 -0.22341 C 0.1026 -0.22086 0.11215 -0.21971 0.11371 -0.21947 C 0.12569 -0.21416 0.13837 -0.20999 0.15069 -0.20699 C 0.15729 -0.20537 0.17066 -0.20305 0.17066 -0.20305 C 0.19809 -0.20444 0.20937 -0.20167 0.23073 -0.21115 C 0.23871 -0.21855 0.2401 -0.23011 0.24305 -0.24191 C 0.24496 -0.24931 0.24757 -0.25671 0.24757 -0.26457 " pathEditMode="relative" ptsTypes="ffffffffffffffffffffffffffffffffffffffA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547128">
            <a:off x="7219507" y="1652581"/>
            <a:ext cx="1437073" cy="638104"/>
          </a:xfrm>
          <a:prstGeom prst="rect">
            <a:avLst/>
          </a:prstGeom>
          <a:noFill/>
        </p:spPr>
      </p:pic>
      <p:pic>
        <p:nvPicPr>
          <p:cNvPr id="16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211802">
            <a:off x="6557321" y="1733844"/>
            <a:ext cx="1437073" cy="638104"/>
          </a:xfrm>
          <a:prstGeom prst="rect">
            <a:avLst/>
          </a:prstGeom>
          <a:noFill/>
        </p:spPr>
      </p:pic>
      <p:pic>
        <p:nvPicPr>
          <p:cNvPr id="10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256770">
            <a:off x="3741535" y="2525122"/>
            <a:ext cx="1437073" cy="638104"/>
          </a:xfrm>
          <a:prstGeom prst="rect">
            <a:avLst/>
          </a:prstGeom>
          <a:noFill/>
        </p:spPr>
      </p:pic>
      <p:pic>
        <p:nvPicPr>
          <p:cNvPr id="13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987839" y="1658967"/>
            <a:ext cx="1437073" cy="638104"/>
          </a:xfrm>
          <a:prstGeom prst="rect">
            <a:avLst/>
          </a:prstGeom>
          <a:noFill/>
        </p:spPr>
      </p:pic>
      <p:pic>
        <p:nvPicPr>
          <p:cNvPr id="12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437319">
            <a:off x="3206554" y="1872453"/>
            <a:ext cx="1437073" cy="638104"/>
          </a:xfrm>
          <a:prstGeom prst="rect">
            <a:avLst/>
          </a:prstGeom>
          <a:noFill/>
        </p:spPr>
      </p:pic>
      <p:pic>
        <p:nvPicPr>
          <p:cNvPr id="3074" name="Picture 2" descr="C:\Users\NB\AppData\Local\Microsoft\Windows\Temporary Internet Files\Content.IE5\DE4CGPLA\MC900428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365104"/>
            <a:ext cx="1993900" cy="1914525"/>
          </a:xfrm>
          <a:prstGeom prst="rect">
            <a:avLst/>
          </a:prstGeom>
          <a:noFill/>
        </p:spPr>
      </p:pic>
      <p:pic>
        <p:nvPicPr>
          <p:cNvPr id="15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039012" y="1879291"/>
            <a:ext cx="1437073" cy="638104"/>
          </a:xfrm>
          <a:prstGeom prst="rect">
            <a:avLst/>
          </a:prstGeom>
          <a:noFill/>
        </p:spPr>
      </p:pic>
      <p:pic>
        <p:nvPicPr>
          <p:cNvPr id="14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917688">
            <a:off x="1461548" y="1489776"/>
            <a:ext cx="1437073" cy="638104"/>
          </a:xfrm>
          <a:prstGeom prst="rect">
            <a:avLst/>
          </a:prstGeom>
          <a:noFill/>
        </p:spPr>
      </p:pic>
      <p:pic>
        <p:nvPicPr>
          <p:cNvPr id="9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394070">
            <a:off x="909836" y="1513710"/>
            <a:ext cx="1437073" cy="63810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 kosti pejskům po 5.</a:t>
            </a:r>
            <a:endParaRPr lang="cs-CZ" dirty="0"/>
          </a:p>
        </p:txBody>
      </p:sp>
      <p:pic>
        <p:nvPicPr>
          <p:cNvPr id="6" name="Picture 2" descr="C:\Users\NB\AppData\Local\Microsoft\Windows\Temporary Internet Files\Content.IE5\DE4CGPLA\MC900428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221088"/>
            <a:ext cx="1993900" cy="1914525"/>
          </a:xfrm>
          <a:prstGeom prst="rect">
            <a:avLst/>
          </a:prstGeom>
          <a:noFill/>
        </p:spPr>
      </p:pic>
      <p:pic>
        <p:nvPicPr>
          <p:cNvPr id="7" name="Picture 2" descr="C:\Users\NB\AppData\Local\Microsoft\Windows\Temporary Internet Files\Content.IE5\DE4CGPLA\MC900428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437112"/>
            <a:ext cx="1993900" cy="1914525"/>
          </a:xfrm>
          <a:prstGeom prst="rect">
            <a:avLst/>
          </a:prstGeom>
          <a:noFill/>
        </p:spPr>
      </p:pic>
      <p:pic>
        <p:nvPicPr>
          <p:cNvPr id="3075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184048">
            <a:off x="441209" y="2166325"/>
            <a:ext cx="1437073" cy="638104"/>
          </a:xfrm>
          <a:prstGeom prst="rect">
            <a:avLst/>
          </a:prstGeom>
          <a:noFill/>
        </p:spPr>
      </p:pic>
      <p:pic>
        <p:nvPicPr>
          <p:cNvPr id="11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909287">
            <a:off x="2687313" y="2210380"/>
            <a:ext cx="1437073" cy="638104"/>
          </a:xfrm>
          <a:prstGeom prst="rect">
            <a:avLst/>
          </a:prstGeom>
          <a:noFill/>
        </p:spPr>
      </p:pic>
      <p:pic>
        <p:nvPicPr>
          <p:cNvPr id="17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892542">
            <a:off x="5311504" y="1735727"/>
            <a:ext cx="1437073" cy="638104"/>
          </a:xfrm>
          <a:prstGeom prst="rect">
            <a:avLst/>
          </a:prstGeom>
          <a:noFill/>
        </p:spPr>
      </p:pic>
      <p:pic>
        <p:nvPicPr>
          <p:cNvPr id="18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725664">
            <a:off x="4602082" y="1591199"/>
            <a:ext cx="1437073" cy="638104"/>
          </a:xfrm>
          <a:prstGeom prst="rect">
            <a:avLst/>
          </a:prstGeom>
          <a:noFill/>
        </p:spPr>
      </p:pic>
      <p:pic>
        <p:nvPicPr>
          <p:cNvPr id="20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741638">
            <a:off x="6053615" y="1734259"/>
            <a:ext cx="1437073" cy="638104"/>
          </a:xfrm>
          <a:prstGeom prst="rect">
            <a:avLst/>
          </a:prstGeom>
          <a:noFill/>
        </p:spPr>
      </p:pic>
      <p:pic>
        <p:nvPicPr>
          <p:cNvPr id="22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386764">
            <a:off x="-204515" y="1441908"/>
            <a:ext cx="1437073" cy="638104"/>
          </a:xfrm>
          <a:prstGeom prst="rect">
            <a:avLst/>
          </a:prstGeom>
          <a:noFill/>
        </p:spPr>
      </p:pic>
      <p:pic>
        <p:nvPicPr>
          <p:cNvPr id="23" name="Picture 3" descr="C:\Users\NB\AppData\Local\Microsoft\Windows\Temporary Internet Files\Content.IE5\S7687CZ2\MC90033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395924">
            <a:off x="7706927" y="1340768"/>
            <a:ext cx="1437073" cy="638104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3131840" y="1988840"/>
            <a:ext cx="2642592" cy="91440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4800" dirty="0" smtClean="0">
                <a:solidFill>
                  <a:schemeClr val="tx1"/>
                </a:solidFill>
              </a:rPr>
              <a:t>15 : 5 = 3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ástupný symbol pro obsah 25"/>
          <p:cNvSpPr>
            <a:spLocks noGrp="1"/>
          </p:cNvSpPr>
          <p:nvPr>
            <p:ph idx="1"/>
          </p:nvPr>
        </p:nvSpPr>
        <p:spPr>
          <a:xfrm>
            <a:off x="457200" y="4437112"/>
            <a:ext cx="8229600" cy="168905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619672" y="2996952"/>
            <a:ext cx="698500" cy="627063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572000" y="2996952"/>
            <a:ext cx="698500" cy="627063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452320" y="3068960"/>
            <a:ext cx="698500" cy="627063"/>
          </a:xfrm>
          <a:prstGeom prst="rect">
            <a:avLst/>
          </a:prstGeom>
          <a:solidFill>
            <a:schemeClr val="accent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 smtClean="0">
                <a:solidFill>
                  <a:schemeClr val="tx1"/>
                </a:solidFill>
              </a:rPr>
              <a:t>5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3491880" y="1124744"/>
            <a:ext cx="2016224" cy="720080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15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76 0.05434 L 0.00295 0.57886 " pathEditMode="relative" ptsTypes="AA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0.08488 L -0.05191 0.43109 " pathEditMode="relative" ptsTypes="AA">
                                      <p:cBhvr>
                                        <p:cTn id="1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12 0.05435 L -0.04028 0.48451 " pathEditMode="relative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08 0.04741 L -0.04549 0.41443 " pathEditMode="relative" ptsTypes="AA">
                                      <p:cBhvr>
                                        <p:cTn id="2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299 0.06383 L -0.04566 0.45189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0" y="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25 0.05758 L 0.02517 0.47733 " pathEditMode="relative" ptsTypes="AA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0.05458 L 0.02361 0.49514 " pathEditMode="relative" ptsTypes="AA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33 0.05366 L 0.00452 0.30551 " pathEditMode="relative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12858E-6 L 0.03142 0.38806 " pathEditMode="relative" ptsTypes="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9.60222E-6 L -3.61111E-6 0.51411 " pathEditMode="relative" ptsTypes="AA"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27382E-6 L 0.06302 0.54532 " pathEditMode="relative" ptsTypes="AA">
                                      <p:cBhvr>
                                        <p:cTn id="5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30435E-6 L 0.02361 0.49306 " pathEditMode="relative" ptsTypes="AA"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00648E-6 L 0.01562 0.46137 " pathEditMode="relative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028E-6 L -0.00781 0.40911 " pathEditMode="relative" ptsTypes="AA">
                                      <p:cBhvr>
                                        <p:cTn id="6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01203E-6 L 0.0158 0.60846 " pathEditMode="relative" ptsTypes="AA">
                                      <p:cBhvr>
                                        <p:cTn id="6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175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Dělení </vt:lpstr>
      <vt:lpstr>Rozděl květiny do váz.</vt:lpstr>
      <vt:lpstr>Rozděl hráče do dvou družstev.</vt:lpstr>
      <vt:lpstr>Rozděl kosti pejskům po 5.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NB</dc:creator>
  <cp:lastModifiedBy>NB</cp:lastModifiedBy>
  <cp:revision>31</cp:revision>
  <dcterms:created xsi:type="dcterms:W3CDTF">2012-03-06T13:20:45Z</dcterms:created>
  <dcterms:modified xsi:type="dcterms:W3CDTF">2012-03-21T21:30:33Z</dcterms:modified>
</cp:coreProperties>
</file>