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67" r:id="rId2"/>
    <p:sldId id="268" r:id="rId3"/>
    <p:sldId id="260" r:id="rId4"/>
    <p:sldId id="269" r:id="rId5"/>
    <p:sldId id="270" r:id="rId6"/>
    <p:sldId id="271" r:id="rId7"/>
    <p:sldId id="272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8" autoAdjust="0"/>
  </p:normalViewPr>
  <p:slideViewPr>
    <p:cSldViewPr>
      <p:cViewPr varScale="1">
        <p:scale>
          <a:sx n="43" d="100"/>
          <a:sy n="43" d="100"/>
        </p:scale>
        <p:origin x="-12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A77E58F-CAC9-4992-8116-B76BFBA1BB7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5D05E95-B2C4-4C17-BE6D-68BE78952A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15C1EEF-7BD6-47DB-B959-99797545978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61862AB-9A6E-4FB2-96D5-3FA97A1199D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208395F-4F22-4505-AF17-3A5AF45363E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0A3EB-0CD8-4020-8712-B0662972267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67813-2156-4F6F-97C1-F6B83CC7FB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40F90-EE17-45CD-920D-EE9BB13182D3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F2F28-55AD-4401-89BB-878B64353E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2ABC7-1042-4831-B62F-25D1DBEC3FF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6840F-86CC-4C95-A3E7-17AE206C58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C4D18-CD30-4303-8F4D-8F613EFE695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BCF15-CA7B-4232-98EC-95849834F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48057C-56E6-42B2-B1E2-82727422D40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B2CF9-87FB-44D6-9364-4EDE25FFF6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27FF3-E51C-4C17-B573-EE483B10F2F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532DA-1218-4244-B409-9EAAF03DF1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7E223-74ED-4AC6-87E7-C4988B22AF7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AABE3-D18D-4AD4-ABAF-21546B0E6A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CAB4E8-C286-4F16-8CF1-D90917F6841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9B836-2319-4AEB-BB28-A4476B1C91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16881-CC2A-457E-9A81-355872F1456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CCE26-4D94-43BE-9844-B6999D747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00B47-ADDE-43D8-9C41-81CDAE1DC1B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928E26-C185-4A9F-845E-679EC4426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6CAEE-E715-4E1D-AFBA-A79588DAA05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902D6-9CE6-48ED-8901-BE1B7B7796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5960399-2EC9-4893-AA6A-D2B166D4B58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0B569A4-A57F-402A-A4FB-FF5B0FC409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7" r:id="rId2"/>
    <p:sldLayoutId id="2147483829" r:id="rId3"/>
    <p:sldLayoutId id="2147483826" r:id="rId4"/>
    <p:sldLayoutId id="2147483825" r:id="rId5"/>
    <p:sldLayoutId id="2147483824" r:id="rId6"/>
    <p:sldLayoutId id="2147483823" r:id="rId7"/>
    <p:sldLayoutId id="2147483822" r:id="rId8"/>
    <p:sldLayoutId id="2147483830" r:id="rId9"/>
    <p:sldLayoutId id="2147483821" r:id="rId10"/>
    <p:sldLayoutId id="2147483820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570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Přesnídávkové polévky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VY_(32)_INOVACE_3.B_T_08(20)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>
            <a:normAutofit fontScale="90000"/>
          </a:bodyPr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/>
          </a:bodyPr>
          <a:lstStyle/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Cílem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prezentace je seznámit žáky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 přesnídávkovými polévkami.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Materiál je určen pro žáky prvního ročníku oboru kuchařské práce.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Materiál je určen pro výklad nové látky a interaktivní práci ve výuce.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Podnadpis 4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r>
              <a:rPr lang="cs-CZ" smtClean="0"/>
              <a:t>P. Pechová, 2012</a:t>
            </a: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/>
              <a:t>Přesnídávkové polévky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Přesnídávkové polévky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hlavním úkolem je nasytit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podávané množství je 0,33 l na porci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často s masem nebo uzeninou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doplňujeme pečivem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př. gulášová, dršťková, zelná s klobásou, vývar s masem a nudlemi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Gulášová polévka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mtClean="0"/>
              <a:t>připravíme cibulopaprikový základ</a:t>
            </a:r>
          </a:p>
          <a:p>
            <a:r>
              <a:rPr lang="cs-CZ" smtClean="0"/>
              <a:t>přidáme přední hovězí maso na kostky</a:t>
            </a:r>
          </a:p>
          <a:p>
            <a:r>
              <a:rPr lang="cs-CZ" smtClean="0"/>
              <a:t>okořeníme  (sůl, gulášové koření, kmín, majoránku česnek)</a:t>
            </a:r>
          </a:p>
          <a:p>
            <a:r>
              <a:rPr lang="cs-CZ" smtClean="0"/>
              <a:t>poloměkké maso zalijeme vývarem a zahustíme zlatavou zásmažkou, provaříme</a:t>
            </a:r>
          </a:p>
          <a:p>
            <a:r>
              <a:rPr lang="cs-CZ" smtClean="0"/>
              <a:t>přidáme brambory na kostky</a:t>
            </a:r>
          </a:p>
          <a:p>
            <a:r>
              <a:rPr lang="cs-CZ" smtClean="0"/>
              <a:t>zdobíme petrželkou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Dršťková polévka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mtClean="0"/>
              <a:t>připravíme cibulopaprikovou zásmažku, zalijeme vývarem</a:t>
            </a:r>
          </a:p>
          <a:p>
            <a:r>
              <a:rPr lang="cs-CZ" smtClean="0"/>
              <a:t>ochutíme (kmín, mletý pepř, majoránka, třený česnek</a:t>
            </a:r>
          </a:p>
          <a:p>
            <a:r>
              <a:rPr lang="cs-CZ" smtClean="0"/>
              <a:t>scedíme a vložíme na nudličky nakrájené uvařené dršťky</a:t>
            </a:r>
          </a:p>
          <a:p>
            <a:r>
              <a:rPr lang="cs-CZ" smtClean="0"/>
              <a:t>dochutíme polévkovým kořením a krátce povaříme, zdobíme petrželkou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Další přesnídávkové polévky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 rtlCol="0">
            <a:normAutofit/>
          </a:bodyPr>
          <a:lstStyle/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Hovězí vývar s masem a nudlemi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Frankfurtská polévka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Zelná s klobásou</a:t>
            </a:r>
          </a:p>
          <a:p>
            <a:pPr indent="-182880" fontAlgn="auto"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Čočková s párkem</a:t>
            </a:r>
          </a:p>
          <a:p>
            <a:pPr marL="0" indent="0" fontAlgn="auto"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2531" name="Picture 2" descr="C:\Users\Petra\AppData\Local\Microsoft\Windows\Temporary Internet Files\Content.IE5\RQS4LEPK\MC9001128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27525" y="1557338"/>
            <a:ext cx="3470275" cy="261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pPr marL="514350" indent="-514350">
              <a:buFont typeface="Georgia" pitchFamily="18" charset="0"/>
              <a:buAutoNum type="arabicPeriod"/>
            </a:pPr>
            <a:r>
              <a:rPr lang="cs-CZ" smtClean="0"/>
              <a:t>Uveďte technologický potup zelné polévky s klobásou.</a:t>
            </a:r>
          </a:p>
          <a:p>
            <a:pPr marL="514350" indent="-514350">
              <a:buFont typeface="Georgia" pitchFamily="18" charset="0"/>
              <a:buAutoNum type="arabicPeriod"/>
            </a:pPr>
            <a:r>
              <a:rPr lang="cs-CZ" smtClean="0"/>
              <a:t>Jak podáváme přesnídávkové polévky?</a:t>
            </a:r>
          </a:p>
          <a:p>
            <a:pPr marL="514350" indent="-514350">
              <a:buFont typeface="Georgia" pitchFamily="18" charset="0"/>
              <a:buAutoNum type="arabicPeriod"/>
            </a:pPr>
            <a:r>
              <a:rPr lang="cs-CZ" smtClean="0"/>
              <a:t>Co jsou to dršťky?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 </a:t>
            </a:r>
            <a:r>
              <a:rPr lang="cs-CZ" sz="1800" smtClean="0"/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271</TotalTime>
  <Words>214</Words>
  <Application>Microsoft Office PowerPoint</Application>
  <PresentationFormat>On-screen Show (4:3)</PresentationFormat>
  <Paragraphs>49</Paragraphs>
  <Slides>9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Trebuchet MS</vt:lpstr>
      <vt:lpstr>Arial</vt:lpstr>
      <vt:lpstr>Georgia</vt:lpstr>
      <vt:lpstr>Calibri</vt:lpstr>
      <vt:lpstr>Times New Roman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37</cp:revision>
  <dcterms:created xsi:type="dcterms:W3CDTF">2012-12-10T15:30:38Z</dcterms:created>
  <dcterms:modified xsi:type="dcterms:W3CDTF">2014-02-22T20:01:15Z</dcterms:modified>
</cp:coreProperties>
</file>