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67" r:id="rId2"/>
    <p:sldId id="268" r:id="rId3"/>
    <p:sldId id="260" r:id="rId4"/>
    <p:sldId id="269" r:id="rId5"/>
    <p:sldId id="270" r:id="rId6"/>
    <p:sldId id="271" r:id="rId7"/>
    <p:sldId id="272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958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EEB3600-86C2-4F7D-A97A-36B0F1DCF38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3DBB914-FD09-4F54-B7F5-FA37A7019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32AC1E5-731B-4E1A-9FA7-A7C6227AC15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A482EFC-4966-40A7-9612-2144A69B9E4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538BA53-B4B1-46C1-A6C5-0E2B66977F3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A0085D-5DCF-4247-A8AA-0448D6C7457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4CCA27-EDB5-4446-9A37-48372395B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BE2B470-FC0D-4C80-AF19-D60C81100D8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F5A473F-9818-4823-9330-FB124FA5C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C39C61-6C6F-4F62-AE77-BF1E56FB9FE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2B4D8-D219-4BC4-A062-38D5FC1F5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F1AE10-6008-4268-9FCB-04C94CC8CB5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EACF4-EE11-4178-A3BA-504309F7B2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B49A1-2AC2-4F60-8C68-26E4D6E53F2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7F5742-A223-4D10-BC9C-2F56311FB5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9489585-1B36-482E-B89C-96902BBC308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8C0FD1D-4137-4AD8-9404-E711C07266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F2743-C920-4681-B4AA-01571885F40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47DA5-54F4-4347-A025-DDC89AF81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DC55497-5FE6-4225-9A77-9896BC38F45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14F10B0-1C68-4CDF-B743-223BB5644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545AC46-DD60-40F0-9D51-FD4061F2B74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4D6D0E5-0BD1-41EC-9A96-DC8F9DE5C0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31575-F631-403F-A2A7-9FAACF2FA2C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30C5A-E437-48CA-8CE7-8BE09EC33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059AE-95A2-472E-B2AB-14C891CED53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C7172-6AD6-4D28-BC9C-86FCBFF065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C9E114-6916-48E2-9889-0E8A3B4443F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D325B5-451A-4121-9556-689773249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27" r:id="rId4"/>
    <p:sldLayoutId id="2147483826" r:id="rId5"/>
    <p:sldLayoutId id="2147483831" r:id="rId6"/>
    <p:sldLayoutId id="2147483825" r:id="rId7"/>
    <p:sldLayoutId id="2147483832" r:id="rId8"/>
    <p:sldLayoutId id="2147483833" r:id="rId9"/>
    <p:sldLayoutId id="2147483824" r:id="rId10"/>
    <p:sldLayoutId id="214748382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63" name="Group 27"/>
          <p:cNvGraphicFramePr>
            <a:graphicFrameLocks noGrp="1"/>
          </p:cNvGraphicFramePr>
          <p:nvPr/>
        </p:nvGraphicFramePr>
        <p:xfrm>
          <a:off x="457200" y="2543175"/>
          <a:ext cx="8280400" cy="3776663"/>
        </p:xfrm>
        <a:graphic>
          <a:graphicData uri="http://schemas.openxmlformats.org/drawingml/2006/table">
            <a:tbl>
              <a:tblPr/>
              <a:tblGrid>
                <a:gridCol w="1900238"/>
                <a:gridCol w="6380162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Číslo projektu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8175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CZ.1.07/ 1.5.00/34.0673	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Název školy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SOU a ZŠ Planá, Kostelní 129, Planá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Tematický okruh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Polévky a přílohy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Název materiálu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Krajové a národní polévky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Číslo materiálu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VY_(32)_INOVACE_3.B_T_09(20)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Autor	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Ing. Petra Pechová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krajovými a národními polévkami.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Krajové a národní polévky</a:t>
            </a:r>
            <a:endParaRPr lang="cs-CZ" dirty="0"/>
          </a:p>
        </p:txBody>
      </p:sp>
      <p:sp>
        <p:nvSpPr>
          <p:cNvPr id="18434" name="Podnadpis 4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P. Pechová, 2012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Krajové polévky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oblíbené, liší se dle krajových zvyklostí</a:t>
            </a:r>
          </a:p>
          <a:p>
            <a:r>
              <a:rPr lang="cs-CZ" smtClean="0"/>
              <a:t>připravují se zvláštním způsobem a z dostupných regionálních surovin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Krajové polévky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V České republice - kulajda, valašská kyselica, podkrkonošské kyselo</a:t>
            </a:r>
          </a:p>
          <a:p>
            <a:r>
              <a:rPr lang="cs-CZ" smtClean="0"/>
              <a:t>V Německu – hamburská úhoří polévka, vestfálská fazolová, švébská chlebová, mnichovská s játrovými knedlíčky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Národní polévky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Tyto polévky se vyznačují zvláštnostmi typickými pro danou zemi a národnost.</a:t>
            </a:r>
          </a:p>
        </p:txBody>
      </p:sp>
      <p:pic>
        <p:nvPicPr>
          <p:cNvPr id="21507" name="Picture 2" descr="C:\Users\Petra\AppData\Local\Microsoft\Windows\Temporary Internet Files\Content.IE5\SWD5ORPU\MC9002508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2636838"/>
            <a:ext cx="3025775" cy="3449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Národní polévky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Boršč (Rusko) – zeleninová polévka s bílým zelím, červenou řepou a hovězím masem</a:t>
            </a:r>
          </a:p>
          <a:p>
            <a:r>
              <a:rPr lang="cs-CZ" smtClean="0"/>
              <a:t>Gaspacho (Španělsko) – studená polévka s okurkou, rajčetem, paprikou, cibulí, česnekem</a:t>
            </a:r>
          </a:p>
          <a:p>
            <a:r>
              <a:rPr lang="cs-CZ" smtClean="0"/>
              <a:t>Minestrone (Itálie) – zeleninová polévka s rýží, nudlemi, rajčaty a parmezánem</a:t>
            </a:r>
          </a:p>
          <a:p>
            <a:r>
              <a:rPr lang="cs-CZ" smtClean="0"/>
              <a:t>Bouillabaisse (Francie) – polévka s masem z různých ryb, mušlí a korýšů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Vyhledejte na internetových </a:t>
            </a:r>
            <a:r>
              <a:rPr lang="cs-CZ" dirty="0" smtClean="0"/>
              <a:t>stránkách další krajové a národní polévky.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  <p:pic>
        <p:nvPicPr>
          <p:cNvPr id="23555" name="Picture 2" descr="C:\Users\Petra\AppData\Local\Microsoft\Windows\Temporary Internet Files\Content.IE5\RQS4LEPK\MC90023368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2924175"/>
            <a:ext cx="3328987" cy="244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z="1800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261</TotalTime>
  <Words>216</Words>
  <Application>Microsoft Office PowerPoint</Application>
  <PresentationFormat>On-screen Show (4:3)</PresentationFormat>
  <Paragraphs>46</Paragraphs>
  <Slides>9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 </vt:lpstr>
      <vt:lpstr> ANOTACE</vt:lpstr>
      <vt:lpstr>KRAJOVÉ A NÁRODNÍ POLÉVKY</vt:lpstr>
      <vt:lpstr>KRAJOVÉ POLÉVKY</vt:lpstr>
      <vt:lpstr>KRAJOVÉ POLÉVKY</vt:lpstr>
      <vt:lpstr>NÁRODNÍ POLÉVKY</vt:lpstr>
      <vt:lpstr>NÁRODNÍ POLÉVKY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36</cp:revision>
  <dcterms:created xsi:type="dcterms:W3CDTF">2012-12-10T15:30:38Z</dcterms:created>
  <dcterms:modified xsi:type="dcterms:W3CDTF">2014-02-22T20:03:54Z</dcterms:modified>
</cp:coreProperties>
</file>