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4"/>
  </p:notesMasterIdLst>
  <p:sldIdLst>
    <p:sldId id="267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3237" autoAdjust="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D6497D-A72A-4173-B262-CF9DF3E85C89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02A8CC-4FCD-4C90-9137-C699DA109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424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106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531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963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615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6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57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757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33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50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687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0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381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619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41775695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7768854"/>
              </p:ext>
            </p:extLst>
          </p:nvPr>
        </p:nvGraphicFramePr>
        <p:xfrm>
          <a:off x="457200" y="2543240"/>
          <a:ext cx="8280919" cy="3190014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Opakování polévek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VY_(32)_INOVACE_3.B_T_10(20)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8248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Cílem je ověřit znalosti z oblasti </a:t>
            </a:r>
            <a:r>
              <a:rPr lang="cs-CZ" dirty="0" smtClean="0"/>
              <a:t>polévek.</a:t>
            </a:r>
            <a:endParaRPr lang="cs-CZ" dirty="0"/>
          </a:p>
          <a:p>
            <a:r>
              <a:rPr lang="cs-CZ" dirty="0"/>
              <a:t>Úkolem je správně odpovědět na otázky, po označení správné odpovědi se ozve potlesk a automaticky se zobrazí nová otázka. Při označení špatné odpovědi se ozve řinčení skla.</a:t>
            </a:r>
          </a:p>
          <a:p>
            <a:r>
              <a:rPr lang="cs-CZ" dirty="0"/>
              <a:t>Materiál je určen pro žáky oboru kuchařské práce.</a:t>
            </a:r>
          </a:p>
        </p:txBody>
      </p:sp>
    </p:spTree>
    <p:extLst>
      <p:ext uri="{BB962C8B-B14F-4D97-AF65-F5344CB8AC3E}">
        <p14:creationId xmlns:p14="http://schemas.microsoft.com/office/powerpoint/2010/main" val="290823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Test – polévky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Ing. Petra </a:t>
            </a:r>
            <a:r>
              <a:rPr lang="cs-CZ" dirty="0"/>
              <a:t>Pechová </a:t>
            </a:r>
            <a:r>
              <a:rPr lang="cs-CZ" dirty="0" smtClean="0"/>
              <a:t>2012</a:t>
            </a:r>
            <a:endParaRPr lang="cs-CZ" dirty="0"/>
          </a:p>
        </p:txBody>
      </p:sp>
      <p:sp>
        <p:nvSpPr>
          <p:cNvPr id="13315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962400" y="5029200"/>
            <a:ext cx="1042988" cy="1042988"/>
          </a:xfrm>
          <a:prstGeom prst="actionButtonForwardNex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3268481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Základem polévky je zpravidla: </a:t>
            </a:r>
          </a:p>
        </p:txBody>
      </p:sp>
      <p:sp>
        <p:nvSpPr>
          <p:cNvPr id="14338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395288" y="1916113"/>
            <a:ext cx="2895600" cy="1447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>
                <a:latin typeface="Calibri" pitchFamily="34" charset="0"/>
              </a:rPr>
              <a:t>Teplá tekutina</a:t>
            </a:r>
          </a:p>
        </p:txBody>
      </p:sp>
      <p:sp>
        <p:nvSpPr>
          <p:cNvPr id="14339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356100" y="2420938"/>
            <a:ext cx="2895600" cy="1447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Ovoce a zelenina</a:t>
            </a:r>
          </a:p>
        </p:txBody>
      </p:sp>
      <p:sp>
        <p:nvSpPr>
          <p:cNvPr id="14340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817688" y="4110038"/>
            <a:ext cx="2895600" cy="1447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Ryba </a:t>
            </a:r>
          </a:p>
        </p:txBody>
      </p:sp>
      <p:sp>
        <p:nvSpPr>
          <p:cNvPr id="14341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651500" y="4724400"/>
            <a:ext cx="2895600" cy="1447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Luštěnina</a:t>
            </a:r>
          </a:p>
        </p:txBody>
      </p:sp>
    </p:spTree>
    <p:extLst>
      <p:ext uri="{BB962C8B-B14F-4D97-AF65-F5344CB8AC3E}">
        <p14:creationId xmlns:p14="http://schemas.microsoft.com/office/powerpoint/2010/main" val="3698944411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Vývar A připravíme z:</a:t>
            </a:r>
          </a:p>
        </p:txBody>
      </p:sp>
      <p:sp>
        <p:nvSpPr>
          <p:cNvPr id="15362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827088" y="4221163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Hovězích kostí, </a:t>
            </a:r>
          </a:p>
          <a:p>
            <a:pPr algn="ctr"/>
            <a:r>
              <a:rPr lang="cs-CZ">
                <a:latin typeface="Calibri" pitchFamily="34" charset="0"/>
              </a:rPr>
              <a:t> kořenové zeleniny</a:t>
            </a:r>
          </a:p>
        </p:txBody>
      </p:sp>
      <p:sp>
        <p:nvSpPr>
          <p:cNvPr id="15363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76825" y="1906588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Vody a páry</a:t>
            </a:r>
          </a:p>
        </p:txBody>
      </p:sp>
      <p:sp>
        <p:nvSpPr>
          <p:cNvPr id="15364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827088" y="1905000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  Telecích kostí, </a:t>
            </a:r>
          </a:p>
          <a:p>
            <a:pPr algn="ctr"/>
            <a:r>
              <a:rPr lang="cs-CZ">
                <a:latin typeface="Calibri" pitchFamily="34" charset="0"/>
              </a:rPr>
              <a:t> kořenové zeleniny</a:t>
            </a:r>
          </a:p>
          <a:p>
            <a:pPr algn="ctr"/>
            <a:r>
              <a:rPr lang="cs-CZ">
                <a:latin typeface="Calibri" pitchFamily="34" charset="0"/>
              </a:rPr>
              <a:t>	</a:t>
            </a:r>
          </a:p>
        </p:txBody>
      </p:sp>
      <p:sp>
        <p:nvSpPr>
          <p:cNvPr id="15365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48250" y="4200525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Drůbeže </a:t>
            </a:r>
          </a:p>
        </p:txBody>
      </p:sp>
    </p:spTree>
    <p:extLst>
      <p:ext uri="{BB962C8B-B14F-4D97-AF65-F5344CB8AC3E}">
        <p14:creationId xmlns:p14="http://schemas.microsoft.com/office/powerpoint/2010/main" val="1157146811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Vývar čistíme:</a:t>
            </a:r>
          </a:p>
        </p:txBody>
      </p:sp>
      <p:sp>
        <p:nvSpPr>
          <p:cNvPr id="16386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4643438" y="1773238"/>
            <a:ext cx="2895600" cy="1447800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Napolo ušlehanými bílky</a:t>
            </a:r>
          </a:p>
        </p:txBody>
      </p:sp>
      <p:sp>
        <p:nvSpPr>
          <p:cNvPr id="16387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728663" y="1773238"/>
            <a:ext cx="2895600" cy="1447800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Hrubě umletým hovězím</a:t>
            </a:r>
          </a:p>
          <a:p>
            <a:pPr algn="ctr"/>
            <a:r>
              <a:rPr lang="cs-CZ">
                <a:latin typeface="Calibri" pitchFamily="34" charset="0"/>
              </a:rPr>
              <a:t>masem</a:t>
            </a:r>
          </a:p>
        </p:txBody>
      </p:sp>
      <p:sp>
        <p:nvSpPr>
          <p:cNvPr id="16388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555875" y="3848100"/>
            <a:ext cx="2895600" cy="1447800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Bílým vínem</a:t>
            </a:r>
          </a:p>
        </p:txBody>
      </p:sp>
    </p:spTree>
    <p:extLst>
      <p:ext uri="{BB962C8B-B14F-4D97-AF65-F5344CB8AC3E}">
        <p14:creationId xmlns:p14="http://schemas.microsoft.com/office/powerpoint/2010/main" val="1936724417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33375"/>
            <a:ext cx="8229600" cy="1143000"/>
          </a:xfrm>
        </p:spPr>
        <p:txBody>
          <a:bodyPr/>
          <a:lstStyle/>
          <a:p>
            <a:r>
              <a:rPr lang="cs-CZ" smtClean="0"/>
              <a:t>Vývar zesilujeme:</a:t>
            </a:r>
          </a:p>
        </p:txBody>
      </p:sp>
      <p:sp>
        <p:nvSpPr>
          <p:cNvPr id="17410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181600" y="4048125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Hrubě umletým</a:t>
            </a:r>
          </a:p>
          <a:p>
            <a:pPr algn="ctr"/>
            <a:r>
              <a:rPr lang="cs-CZ">
                <a:latin typeface="Calibri" pitchFamily="34" charset="0"/>
              </a:rPr>
              <a:t>hovězím masem</a:t>
            </a:r>
          </a:p>
        </p:txBody>
      </p:sp>
      <p:sp>
        <p:nvSpPr>
          <p:cNvPr id="17411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181600" y="1916113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Mlékem</a:t>
            </a:r>
          </a:p>
        </p:txBody>
      </p:sp>
      <p:sp>
        <p:nvSpPr>
          <p:cNvPr id="17412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71550" y="4087813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Vodou </a:t>
            </a:r>
          </a:p>
        </p:txBody>
      </p:sp>
      <p:sp>
        <p:nvSpPr>
          <p:cNvPr id="17413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71550" y="1844675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Rozšlehanými vejci</a:t>
            </a:r>
          </a:p>
        </p:txBody>
      </p:sp>
    </p:spTree>
    <p:extLst>
      <p:ext uri="{BB962C8B-B14F-4D97-AF65-F5344CB8AC3E}">
        <p14:creationId xmlns:p14="http://schemas.microsoft.com/office/powerpoint/2010/main" val="1771218192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Hnědá polévka je: </a:t>
            </a:r>
          </a:p>
        </p:txBody>
      </p:sp>
      <p:sp>
        <p:nvSpPr>
          <p:cNvPr id="18434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3059113" y="4221163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Vývar + doplněk</a:t>
            </a:r>
          </a:p>
        </p:txBody>
      </p:sp>
      <p:sp>
        <p:nvSpPr>
          <p:cNvPr id="18435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932363" y="21844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Zahuštěná vlastní </a:t>
            </a:r>
          </a:p>
          <a:p>
            <a:pPr algn="ctr"/>
            <a:r>
              <a:rPr lang="cs-CZ">
                <a:latin typeface="Calibri" pitchFamily="34" charset="0"/>
              </a:rPr>
              <a:t>kašovinou</a:t>
            </a:r>
          </a:p>
        </p:txBody>
      </p:sp>
      <p:sp>
        <p:nvSpPr>
          <p:cNvPr id="18436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71550" y="21844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Zahuštěná polévka</a:t>
            </a:r>
          </a:p>
        </p:txBody>
      </p:sp>
    </p:spTree>
    <p:extLst>
      <p:ext uri="{BB962C8B-B14F-4D97-AF65-F5344CB8AC3E}">
        <p14:creationId xmlns:p14="http://schemas.microsoft.com/office/powerpoint/2010/main" val="2938692825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Mezi zavářky do polévek patří:</a:t>
            </a:r>
          </a:p>
        </p:txBody>
      </p:sp>
      <p:sp>
        <p:nvSpPr>
          <p:cNvPr id="19458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620713" y="321310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Kapání, obiloviny </a:t>
            </a:r>
          </a:p>
          <a:p>
            <a:pPr algn="ctr"/>
            <a:r>
              <a:rPr lang="cs-CZ">
                <a:latin typeface="Calibri" pitchFamily="34" charset="0"/>
              </a:rPr>
              <a:t>a noky</a:t>
            </a:r>
          </a:p>
        </p:txBody>
      </p:sp>
      <p:sp>
        <p:nvSpPr>
          <p:cNvPr id="19459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987675" y="151765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Kapání, pálené koule</a:t>
            </a:r>
          </a:p>
          <a:p>
            <a:pPr algn="ctr"/>
            <a:r>
              <a:rPr lang="cs-CZ">
                <a:latin typeface="Calibri" pitchFamily="34" charset="0"/>
              </a:rPr>
              <a:t>a strouhání</a:t>
            </a:r>
          </a:p>
        </p:txBody>
      </p:sp>
      <p:sp>
        <p:nvSpPr>
          <p:cNvPr id="19460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059113" y="4868863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Domácí a celestýnské nudle</a:t>
            </a:r>
          </a:p>
        </p:txBody>
      </p:sp>
      <p:sp>
        <p:nvSpPr>
          <p:cNvPr id="19461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92725" y="321310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Smažený hrášek</a:t>
            </a:r>
          </a:p>
        </p:txBody>
      </p:sp>
    </p:spTree>
    <p:extLst>
      <p:ext uri="{BB962C8B-B14F-4D97-AF65-F5344CB8AC3E}">
        <p14:creationId xmlns:p14="http://schemas.microsoft.com/office/powerpoint/2010/main" val="2181221144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Mezi vložky do polévky patří:</a:t>
            </a:r>
          </a:p>
        </p:txBody>
      </p:sp>
      <p:sp>
        <p:nvSpPr>
          <p:cNvPr id="20482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724525" y="3429000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Celestýnské nudle</a:t>
            </a:r>
          </a:p>
        </p:txBody>
      </p:sp>
      <p:sp>
        <p:nvSpPr>
          <p:cNvPr id="20483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95288" y="3298825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Kapání </a:t>
            </a:r>
          </a:p>
        </p:txBody>
      </p:sp>
      <p:sp>
        <p:nvSpPr>
          <p:cNvPr id="20484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302000" y="4941888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Domácí nudle</a:t>
            </a:r>
          </a:p>
        </p:txBody>
      </p:sp>
      <p:sp>
        <p:nvSpPr>
          <p:cNvPr id="20485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492500" y="1809750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Játrové knedlíčky</a:t>
            </a:r>
          </a:p>
        </p:txBody>
      </p:sp>
    </p:spTree>
    <p:extLst>
      <p:ext uri="{BB962C8B-B14F-4D97-AF65-F5344CB8AC3E}">
        <p14:creationId xmlns:p14="http://schemas.microsoft.com/office/powerpoint/2010/main" val="676136557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Bílé polévky jsou:</a:t>
            </a:r>
          </a:p>
        </p:txBody>
      </p:sp>
      <p:sp>
        <p:nvSpPr>
          <p:cNvPr id="21506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410200" y="44196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Zahuštěné </a:t>
            </a:r>
          </a:p>
        </p:txBody>
      </p:sp>
      <p:sp>
        <p:nvSpPr>
          <p:cNvPr id="21507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10200" y="22860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Vždy se smetanou</a:t>
            </a:r>
          </a:p>
        </p:txBody>
      </p:sp>
      <p:sp>
        <p:nvSpPr>
          <p:cNvPr id="21508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828800" y="44196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Vždy se smetanou</a:t>
            </a:r>
          </a:p>
          <a:p>
            <a:pPr algn="ctr"/>
            <a:r>
              <a:rPr lang="cs-CZ">
                <a:latin typeface="Calibri" pitchFamily="34" charset="0"/>
              </a:rPr>
              <a:t>nebo s mlékem</a:t>
            </a:r>
          </a:p>
        </p:txBody>
      </p:sp>
      <p:sp>
        <p:nvSpPr>
          <p:cNvPr id="21509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81200" y="22860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latin typeface="Calibri" pitchFamily="34" charset="0"/>
              </a:rPr>
              <a:t>Vždy s mlékem</a:t>
            </a:r>
          </a:p>
        </p:txBody>
      </p:sp>
    </p:spTree>
    <p:extLst>
      <p:ext uri="{BB962C8B-B14F-4D97-AF65-F5344CB8AC3E}">
        <p14:creationId xmlns:p14="http://schemas.microsoft.com/office/powerpoint/2010/main" val="3690827789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konec</a:t>
            </a:r>
          </a:p>
        </p:txBody>
      </p:sp>
    </p:spTree>
    <p:extLst>
      <p:ext uri="{BB962C8B-B14F-4D97-AF65-F5344CB8AC3E}">
        <p14:creationId xmlns:p14="http://schemas.microsoft.com/office/powerpoint/2010/main" val="2456345829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</TotalTime>
  <Words>226</Words>
  <Application>Microsoft Office PowerPoint</Application>
  <PresentationFormat>Předvádění na obrazovce (4:3)</PresentationFormat>
  <Paragraphs>74</Paragraphs>
  <Slides>12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</vt:lpstr>
      <vt:lpstr> Anotace</vt:lpstr>
      <vt:lpstr>Test – polévky</vt:lpstr>
      <vt:lpstr>Základem polévky je zpravidla: </vt:lpstr>
      <vt:lpstr>Vývar A připravíme z:</vt:lpstr>
      <vt:lpstr>Vývar čistíme:</vt:lpstr>
      <vt:lpstr>Vývar zesilujeme:</vt:lpstr>
      <vt:lpstr>Hnědá polévka je: </vt:lpstr>
      <vt:lpstr>Mezi zavářky do polévek patří:</vt:lpstr>
      <vt:lpstr>Mezi vložky do polévky patří:</vt:lpstr>
      <vt:lpstr>Bílé polévky jsou: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34</cp:revision>
  <dcterms:created xsi:type="dcterms:W3CDTF">2012-12-10T15:30:38Z</dcterms:created>
  <dcterms:modified xsi:type="dcterms:W3CDTF">2013-10-01T20:43:06Z</dcterms:modified>
</cp:coreProperties>
</file>