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67" r:id="rId2"/>
    <p:sldId id="268" r:id="rId3"/>
    <p:sldId id="260" r:id="rId4"/>
    <p:sldId id="269" r:id="rId5"/>
    <p:sldId id="270" r:id="rId6"/>
    <p:sldId id="271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398" autoAdjust="0"/>
  </p:normalViewPr>
  <p:slideViewPr>
    <p:cSldViewPr>
      <p:cViewPr varScale="1">
        <p:scale>
          <a:sx n="42" d="100"/>
          <a:sy n="42" d="100"/>
        </p:scale>
        <p:origin x="-13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A5CE1ED-D6AC-45BC-AC82-1A3951764FA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36462DF-B0B2-4229-AC35-9ACA8C77B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86AA81-45CE-41D4-8EDD-C2AC2B0E4F3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E0A3D6-1C50-4002-AEB9-3EC6710D148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3BA608-F285-441B-9401-6051F0965B1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BCB0E-E9CC-4DFE-8B7F-F1E0C7624F9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01FC5-3D42-46E5-AC0D-AE64A90C6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50542-E0C9-4BDC-8172-1EE9015C490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17903-C430-4FD6-B0BC-7567EFE45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8EA8C-8131-4D3D-88E3-EE6CE6F632B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3863F-6705-4A04-9C6F-984F9858A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1FA40C-E0E2-4546-AA39-C09ED88F13B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0FD28-A8BF-4558-98F2-E0AD8EE45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9B8FC-D7EE-4E62-A922-2B9074FD94D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035DF-C5E2-4226-A84C-D50FF3C515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32C39-A7D5-4A1D-844C-283A1F30CD0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C4542-27B6-4629-A06B-137649A97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3F4E7-A037-4281-93FB-BA6FC44E3C8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A3CD0-49E2-49A5-A9CC-59DF901B6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56662-8841-46AC-B42E-FCC420BB02B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03E9A-5E45-4ACB-9CAE-1788879BE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9B91E-253E-4CC8-9DF4-A4145BFE0A9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3A8A5-8C3D-4E26-A538-07DCAD6F6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43014-8422-4E02-B8F8-F5564677CC7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F200B-2827-47F1-B285-410B2A36E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D0ABA-5507-4E45-A643-2CD0E49AB8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944EE-A06E-4BEF-AB65-1BC0A9CDF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C36259CC-FC09-44C4-88B7-5FFFDBA67BA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002671AD-60A2-45E8-AB02-363E0C2A5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6" r:id="rId2"/>
    <p:sldLayoutId id="2147483828" r:id="rId3"/>
    <p:sldLayoutId id="2147483825" r:id="rId4"/>
    <p:sldLayoutId id="2147483824" r:id="rId5"/>
    <p:sldLayoutId id="2147483823" r:id="rId6"/>
    <p:sldLayoutId id="2147483822" r:id="rId7"/>
    <p:sldLayoutId id="2147483821" r:id="rId8"/>
    <p:sldLayoutId id="2147483820" r:id="rId9"/>
    <p:sldLayoutId id="2147483819" r:id="rId10"/>
    <p:sldLayoutId id="2147483818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Význam a rozdělení příloh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Cílem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prezentace je seznámit žáky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 významem a rozdělením příloh.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Význam a rozdělení příloh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Význam příloh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doplňují hlavní jídlo</a:t>
            </a:r>
          </a:p>
          <a:p>
            <a:r>
              <a:rPr lang="cs-CZ" smtClean="0"/>
              <a:t>doplňují biologickou i energetickou hodnotu</a:t>
            </a:r>
          </a:p>
          <a:p>
            <a:r>
              <a:rPr lang="cs-CZ" smtClean="0"/>
              <a:t>tvoří sytící doplněk</a:t>
            </a:r>
          </a:p>
          <a:p>
            <a:r>
              <a:rPr lang="cs-CZ" smtClean="0"/>
              <a:t>musí s hlavním pokrmem ladit chuťově, vzhledově i biologickou hodnotou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Druhy příloh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mtClean="0"/>
              <a:t>Podle základní suroviny máme přílohy z:</a:t>
            </a:r>
          </a:p>
          <a:p>
            <a:pPr>
              <a:buFontTx/>
              <a:buChar char="-"/>
            </a:pPr>
            <a:r>
              <a:rPr lang="cs-CZ" smtClean="0"/>
              <a:t>brambor</a:t>
            </a:r>
          </a:p>
          <a:p>
            <a:pPr>
              <a:buFontTx/>
              <a:buChar char="-"/>
            </a:pPr>
            <a:r>
              <a:rPr lang="cs-CZ" smtClean="0"/>
              <a:t>obilovin</a:t>
            </a:r>
          </a:p>
          <a:p>
            <a:pPr>
              <a:buFontTx/>
              <a:buChar char="-"/>
            </a:pPr>
            <a:r>
              <a:rPr lang="cs-CZ" smtClean="0"/>
              <a:t>luštěnin</a:t>
            </a:r>
          </a:p>
          <a:p>
            <a:pPr>
              <a:buFontTx/>
              <a:buChar char="-"/>
            </a:pPr>
            <a:r>
              <a:rPr lang="cs-CZ" smtClean="0"/>
              <a:t>zeleniny</a:t>
            </a:r>
          </a:p>
          <a:p>
            <a:pPr>
              <a:buFontTx/>
              <a:buChar char="-"/>
            </a:pPr>
            <a:r>
              <a:rPr lang="cs-CZ" smtClean="0"/>
              <a:t>těstovin</a:t>
            </a:r>
          </a:p>
        </p:txBody>
      </p:sp>
      <p:pic>
        <p:nvPicPr>
          <p:cNvPr id="20483" name="Picture 2" descr="C:\Users\Petra\AppData\Local\Microsoft\Windows\Temporary Internet Files\Content.IE5\1368Q93I\MP90042266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2538413"/>
            <a:ext cx="3851275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Velikosti příloh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Přílohy z brambor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-   vařené, pečené  150 – 200 g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smtClean="0"/>
              <a:t>smažené  100 – 150 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z mouky 160 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z těstovin 200 g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z rýže 150 – 200 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ze zeleniny 100 – 200 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z luštěnin 200 g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smtClean="0"/>
              <a:t>jednoduché saláty 120 – 140 g</a:t>
            </a:r>
          </a:p>
        </p:txBody>
      </p:sp>
      <p:pic>
        <p:nvPicPr>
          <p:cNvPr id="21507" name="Picture 3" descr="C:\Users\Petra\AppData\Local\Microsoft\Windows\Temporary Internet Files\Content.IE5\1368Q93I\MC900348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43450" y="2565400"/>
            <a:ext cx="2592388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Vypište přílohy, které mají vysokou biologickou a které energetickou hodnotu. 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22531" name="Picture 5" descr="C:\Users\Petra\AppData\Local\Microsoft\Windows\Temporary Internet Files\Content.IE5\1368Q93I\MP90040055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2862263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260</TotalTime>
  <Words>196</Words>
  <Application>Microsoft Office PowerPoint</Application>
  <PresentationFormat>On-screen Show (4:3)</PresentationFormat>
  <Paragraphs>55</Paragraphs>
  <Slides>8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Palatino Linotype</vt:lpstr>
      <vt:lpstr>Arial</vt:lpstr>
      <vt:lpstr>Century Gothic</vt:lpstr>
      <vt:lpstr>Courier New</vt:lpstr>
      <vt:lpstr>Calibri</vt:lpstr>
      <vt:lpstr>Times New Roman</vt:lpstr>
      <vt:lpstr>Exekutivní</vt:lpstr>
      <vt:lpstr>Exekutivní</vt:lpstr>
      <vt:lpstr> </vt:lpstr>
      <vt:lpstr> Anotace</vt:lpstr>
      <vt:lpstr>Význam a rozdělení příloh</vt:lpstr>
      <vt:lpstr>Význam příloh</vt:lpstr>
      <vt:lpstr>Druhy příloh</vt:lpstr>
      <vt:lpstr>Velikosti příloh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36</cp:revision>
  <dcterms:created xsi:type="dcterms:W3CDTF">2012-12-10T15:30:38Z</dcterms:created>
  <dcterms:modified xsi:type="dcterms:W3CDTF">2014-02-22T20:25:09Z</dcterms:modified>
</cp:coreProperties>
</file>