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1"/>
  </p:notes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58" r:id="rId9"/>
    <p:sldId id="259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958" autoAdjust="0"/>
  </p:normalViewPr>
  <p:slideViewPr>
    <p:cSldViewPr>
      <p:cViewPr varScale="1">
        <p:scale>
          <a:sx n="43" d="100"/>
          <a:sy n="43" d="100"/>
        </p:scale>
        <p:origin x="-129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4F76940-0D6B-41AE-A883-EB134FD94A14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B68EC4C-0747-4060-A32F-FACDBF23C5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09633BC-C26C-4834-8C26-8C22319F0CE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B6A22D-6968-4E5E-8B4B-BBF59CDB52C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457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735640-5E14-41C0-96FC-5DDDCBA12C1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FE79B-329F-4B9E-941A-839CDEF07369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AB85D54-9C84-4932-BFAF-0775B757F7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075B0-C4CC-4392-9984-7DB021B2ADE0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AB90E-5257-4D3F-9B77-971CCC6925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3B902-65B2-4B36-8376-7FEE4140B64C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7F5C413-267B-443D-809C-0ACCE0D20B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490B6-3FB4-4D1C-BFAA-3E99A1AA7789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B9AD0-BB9E-466B-9D6E-B1C75A42BA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ál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38588-335A-4126-8450-E8E50517AF3A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EFC41510-BA85-4E44-9CAC-6EB18057EC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1400-4D63-4E82-887E-C4BD2669D346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9D2EF-0E4A-4375-96BC-A86B34CE13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75927-657E-4010-9B31-F6E711208ABA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85CA03A-48DF-4FD3-8E00-667F72AA71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6C63A93-BC4F-4CBE-9488-37D24EA9C2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9911A-78A5-459D-9791-EF6730F28095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167B4-9C6F-4624-9452-47624ADCC1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53A5E-345A-4157-853C-071F05EDE02B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DDCD4-D17C-4D74-A257-A98331118002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3C1D8-BC27-4064-A6FA-97928C4F0A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ál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605AE-51A8-400E-9E28-3B696F530B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C4F4C-7478-4431-BD9E-6845AEBB58DE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4C3886-6750-4F20-90AC-BA06C09F6E21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D7FA90-0E89-43C2-ACB3-CC9BF7CC1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00200"/>
          <a:ext cx="82296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57200" y="2543175"/>
          <a:ext cx="8280400" cy="3570288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39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Polévky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 přílohy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Přílohy z brambor I.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VY_(32)_INOVACE_3.B_T_12(20)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Cílem </a:t>
            </a:r>
            <a:r>
              <a:rPr lang="cs-CZ" dirty="0"/>
              <a:t>prezentace je seznámit žáky </a:t>
            </a:r>
            <a:r>
              <a:rPr lang="cs-CZ" dirty="0" smtClean="0"/>
              <a:t>s přílohami z brambor.</a:t>
            </a: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Materiál je určen pro žáky prvního ročníku oboru kuchařské práce.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Materiál je určen pro výklad nové látky a interaktivní práci ve výuce.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Úprava brambor vařením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Brambory vařené – vaříme se solí a kmínem</a:t>
            </a:r>
          </a:p>
          <a:p>
            <a:r>
              <a:rPr lang="cs-CZ" smtClean="0"/>
              <a:t>Bramborová kaše – nekmínujeme, po scezení šleháme s horkým mlékem a máslem</a:t>
            </a:r>
          </a:p>
          <a:p>
            <a:r>
              <a:rPr lang="cs-CZ" smtClean="0"/>
              <a:t>Brambory vařené ve slupce – použijeme na salát, knedlíky, k zapékání, opékání</a:t>
            </a:r>
          </a:p>
        </p:txBody>
      </p:sp>
      <p:pic>
        <p:nvPicPr>
          <p:cNvPr id="18435" name="Picture 2" descr="C:\Users\Petra\AppData\Local\Microsoft\Windows\Temporary Internet Files\Content.IE5\RQS4LEPK\MC90035979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3860800"/>
            <a:ext cx="188595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Úprava brambor dušením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Lyonské brambory – dusíme na másle s cibulkou</a:t>
            </a:r>
          </a:p>
          <a:p>
            <a:r>
              <a:rPr lang="cs-CZ" smtClean="0"/>
              <a:t>Brambory dušené na smetaně – syr. brambory na plátky, opečeme na másle, zalijeme smetanou, přidáme sůl, česnek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Úprava brambor pečením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pečené bez slupky – oloup. syr. brambory nakrájíme, osušíme, vložíme na rozpálený tuk a pečeme doměkka, solíme před podáváním</a:t>
            </a:r>
          </a:p>
          <a:p>
            <a:r>
              <a:rPr lang="cs-CZ" smtClean="0"/>
              <a:t>pečené se slupkou – nakrojené a polité máslem, může se plnit náplněmi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Úprava brambor smažením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mtClean="0"/>
              <a:t>syrové brambory nakrájíme na požadované tvary</a:t>
            </a:r>
          </a:p>
          <a:p>
            <a:pPr>
              <a:lnSpc>
                <a:spcPct val="90000"/>
              </a:lnSpc>
            </a:pPr>
            <a:r>
              <a:rPr lang="cs-CZ" smtClean="0"/>
              <a:t>vložíme do studené vody a necháme vyloužit škrob, pak řádně osušíme</a:t>
            </a:r>
          </a:p>
          <a:p>
            <a:pPr>
              <a:lnSpc>
                <a:spcPct val="90000"/>
              </a:lnSpc>
            </a:pPr>
            <a:r>
              <a:rPr lang="cs-CZ" smtClean="0"/>
              <a:t>vložíme do rozpáleného tuku a smažíme</a:t>
            </a:r>
          </a:p>
          <a:p>
            <a:pPr>
              <a:lnSpc>
                <a:spcPct val="90000"/>
              </a:lnSpc>
            </a:pPr>
            <a:r>
              <a:rPr lang="cs-CZ" smtClean="0"/>
              <a:t>solíme až před podáváním</a:t>
            </a:r>
          </a:p>
          <a:p>
            <a:pPr>
              <a:lnSpc>
                <a:spcPct val="90000"/>
              </a:lnSpc>
            </a:pPr>
            <a:r>
              <a:rPr lang="cs-CZ" smtClean="0"/>
              <a:t>často používáme polotovar – předsmažené hranolky, vyráběné průmyslově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Bramborová těsta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Z vařených brambor – bramborové knedlíky</a:t>
            </a:r>
          </a:p>
          <a:p>
            <a:pPr>
              <a:buFontTx/>
              <a:buNone/>
            </a:pPr>
            <a:r>
              <a:rPr lang="cs-CZ" smtClean="0"/>
              <a:t>	- bramborové krokety</a:t>
            </a:r>
          </a:p>
          <a:p>
            <a:pPr>
              <a:buFontTx/>
              <a:buNone/>
            </a:pPr>
            <a:r>
              <a:rPr lang="cs-CZ" smtClean="0"/>
              <a:t>	- lokše</a:t>
            </a:r>
          </a:p>
          <a:p>
            <a:pPr>
              <a:buFontTx/>
              <a:buNone/>
            </a:pPr>
            <a:r>
              <a:rPr lang="cs-CZ" smtClean="0"/>
              <a:t>Ze syrových brambor – chlupaté knedlíky</a:t>
            </a:r>
          </a:p>
          <a:p>
            <a:pPr>
              <a:buFontTx/>
              <a:buNone/>
            </a:pPr>
            <a:r>
              <a:rPr lang="cs-CZ" smtClean="0"/>
              <a:t>	- bramboráčky</a:t>
            </a:r>
          </a:p>
          <a:p>
            <a:pPr>
              <a:buFontTx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Úkol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Uveďte vhodný pokrm k přílohám z brambor připraveným vařením, dušeným, pečeným a smaženým.</a:t>
            </a:r>
          </a:p>
        </p:txBody>
      </p:sp>
      <p:pic>
        <p:nvPicPr>
          <p:cNvPr id="23555" name="Picture 2" descr="C:\Users\Petra\AppData\Local\Microsoft\Windows\Temporary Internet Files\Content.IE5\RQS4LEPK\MC90041286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997200"/>
            <a:ext cx="32988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Použité zdroje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ŠINDELKOVÁ, Alena. </a:t>
            </a:r>
            <a:r>
              <a:rPr lang="cs-CZ" i="1" smtClean="0"/>
              <a:t>Technologie 1</a:t>
            </a:r>
            <a:r>
              <a:rPr lang="cs-CZ" smtClean="0"/>
              <a:t>. Praha: Parta, 2001, ISBN 80-85989-83-2. </a:t>
            </a:r>
          </a:p>
          <a:p>
            <a:r>
              <a:rPr lang="cs-CZ" smtClean="0"/>
              <a:t>METZ; KESSLER, Grüner. </a:t>
            </a:r>
            <a:r>
              <a:rPr lang="cs-CZ" i="1" smtClean="0"/>
              <a:t>Restaurace a host</a:t>
            </a:r>
            <a:r>
              <a:rPr lang="cs-CZ" smtClean="0"/>
              <a:t>. Praha: Europa - Sobotáles cz., 2008, ISBN 978-80-86706-18-4. </a:t>
            </a:r>
            <a:endParaRPr lang="cs-CZ" smtClean="0">
              <a:latin typeface="Arial" charset="0"/>
            </a:endParaRPr>
          </a:p>
          <a:p>
            <a:r>
              <a:rPr lang="cs-CZ" sz="2000" smtClean="0"/>
              <a:t>www.office.microsoft.com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269</TotalTime>
  <Words>257</Words>
  <Application>Microsoft Office PowerPoint</Application>
  <PresentationFormat>On-screen Show (4:3)</PresentationFormat>
  <Paragraphs>53</Paragraphs>
  <Slides>9</Slides>
  <Notes>3</Notes>
  <HiddenSlides>2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9</vt:i4>
      </vt:variant>
    </vt:vector>
  </HeadingPairs>
  <TitlesOfParts>
    <vt:vector size="27" baseType="lpstr">
      <vt:lpstr>Georgia</vt:lpstr>
      <vt:lpstr>Arial</vt:lpstr>
      <vt:lpstr>Wingdings 2</vt:lpstr>
      <vt:lpstr>Wingdings</vt:lpstr>
      <vt:lpstr>Calibri</vt:lpstr>
      <vt:lpstr>Times New Roman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 </vt:lpstr>
      <vt:lpstr> Anotace</vt:lpstr>
      <vt:lpstr>Úprava brambor vařením</vt:lpstr>
      <vt:lpstr>Úprava brambor dušením</vt:lpstr>
      <vt:lpstr>Úprava brambor pečením</vt:lpstr>
      <vt:lpstr>Úprava brambor smažením</vt:lpstr>
      <vt:lpstr>Bramborová těsta</vt:lpstr>
      <vt:lpstr>Úkol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DUM</cp:lastModifiedBy>
  <cp:revision>35</cp:revision>
  <dcterms:created xsi:type="dcterms:W3CDTF">2012-12-10T15:30:38Z</dcterms:created>
  <dcterms:modified xsi:type="dcterms:W3CDTF">2014-02-22T20:22:59Z</dcterms:modified>
</cp:coreProperties>
</file>