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1"/>
  </p:notesMasterIdLst>
  <p:sldIdLst>
    <p:sldId id="267" r:id="rId2"/>
    <p:sldId id="268" r:id="rId3"/>
    <p:sldId id="269" r:id="rId4"/>
    <p:sldId id="270" r:id="rId5"/>
    <p:sldId id="271" r:id="rId6"/>
    <p:sldId id="272" r:id="rId7"/>
    <p:sldId id="273" r:id="rId8"/>
    <p:sldId id="258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5238" autoAdjust="0"/>
  </p:normalViewPr>
  <p:slideViewPr>
    <p:cSldViewPr>
      <p:cViewPr varScale="1">
        <p:scale>
          <a:sx n="43" d="100"/>
          <a:sy n="43" d="100"/>
        </p:scale>
        <p:origin x="-129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CBB388D-A1F0-4E1B-A3F5-818D7CFAFA3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A1F7B7A-EB63-4114-A0EF-AE3BE74382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6BEB49-12B5-4A0B-9573-D7BB04AC4A3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A993B75-5FA0-4ACB-A969-2FE804B456F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7BB6350-BD9D-46C1-8FB6-2AA05DB89B6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590A7B6B-CEF8-437B-9714-7F817B039E2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0A2A163F-34C9-49AC-BD33-8C9348AA1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22CE5-E00F-497F-881C-02F4BF7DADB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35A11-3765-4117-9FAC-8916CE1D01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2FA4CB-923A-43A2-A8DC-A2D6EE2A3B6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3B8966-A934-4A88-9A6C-C1170BE40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9E911-ED94-4E1A-9AD3-54C4E839B31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C9F36E-4753-4C36-915B-42B628C221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A85A2-50CD-494E-B9C9-D05FAEA313A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2D0CC-BC50-438B-9805-5EFF4D49B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AD0C62-FD43-450A-B635-592608956EC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B9D5E-46B2-4362-A3C5-0C72A48C8F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AB4550-D945-4D14-8499-554C56906B14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4665C-F0B9-4703-A9FB-B264639C3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16AE5-C3D1-46C8-9D3C-2C5F43DB096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56E26-E6DC-411B-933D-0CCEA1049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5E92FD-2CF1-47B3-8402-37E758786CD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3F6900-E1AF-4D61-AD50-8B6167CAC0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C97B7-2C01-4F2A-9B5E-3AB7E5699DD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4EE08-63DA-4285-B30C-B07FDD6F55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B45A7-3110-4B5B-9470-8FA1B6C9A26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D32EC-DF0A-45DE-9820-4AAEC7210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41B696A-BE62-462C-9B6F-36A02CF7A2C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D9EDFC-FE25-409C-93F4-B3937B3C3E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7" r:id="rId2"/>
    <p:sldLayoutId id="2147483826" r:id="rId3"/>
    <p:sldLayoutId id="2147483825" r:id="rId4"/>
    <p:sldLayoutId id="2147483824" r:id="rId5"/>
    <p:sldLayoutId id="2147483823" r:id="rId6"/>
    <p:sldLayoutId id="2147483822" r:id="rId7"/>
    <p:sldLayoutId id="2147483829" r:id="rId8"/>
    <p:sldLayoutId id="2147483830" r:id="rId9"/>
    <p:sldLayoutId id="2147483821" r:id="rId10"/>
    <p:sldLayoutId id="214748382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713163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Přílohy z brambor II.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VY_(32)_INOVACE_3.B_T_13(20)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přípravou příloh z brambor.</a:t>
            </a:r>
            <a:endParaRPr lang="cs-CZ" dirty="0"/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Příprava syrových brambor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vybíráme velké hlízy, neboť nevznikají velké ztráty</a:t>
            </a:r>
          </a:p>
          <a:p>
            <a:r>
              <a:rPr lang="cs-CZ" smtClean="0"/>
              <a:t>vlivem kyslíku se pokrájené syrové brambory nepříjemně zbarvují, proto je před dalším zpracování vkládáme do studené vody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Smažení v tuku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b</a:t>
            </a:r>
            <a:r>
              <a:rPr lang="cs-CZ" dirty="0" smtClean="0"/>
              <a:t>rambory nakrájíme na požadované tvary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n</a:t>
            </a:r>
            <a:r>
              <a:rPr lang="cs-CZ" dirty="0" smtClean="0"/>
              <a:t>echáme </a:t>
            </a:r>
            <a:r>
              <a:rPr lang="cs-CZ" dirty="0" err="1" smtClean="0"/>
              <a:t>vyloužit</a:t>
            </a:r>
            <a:r>
              <a:rPr lang="cs-CZ" dirty="0" smtClean="0"/>
              <a:t> škrob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ř</a:t>
            </a:r>
            <a:r>
              <a:rPr lang="cs-CZ" dirty="0" smtClean="0"/>
              <a:t>ádně osušíme v čisté utěrce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v</a:t>
            </a:r>
            <a:r>
              <a:rPr lang="cs-CZ" dirty="0" smtClean="0"/>
              <a:t>ložíme do rozpáleného tuku a smažíme dozlatova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s</a:t>
            </a:r>
            <a:r>
              <a:rPr lang="cs-CZ" dirty="0" smtClean="0"/>
              <a:t>olíme před podáváním (sůl váže vodu, nebyly by křupavé)</a:t>
            </a:r>
          </a:p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č</a:t>
            </a:r>
            <a:r>
              <a:rPr lang="cs-CZ" dirty="0" smtClean="0"/>
              <a:t>asto používáme polotovar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Tvary smažených brambor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Pommes frites (pomfrit) – hranolky</a:t>
            </a:r>
          </a:p>
          <a:p>
            <a:r>
              <a:rPr lang="cs-CZ" smtClean="0"/>
              <a:t>Pommes chipes (pomšips) – lupínky</a:t>
            </a:r>
          </a:p>
          <a:p>
            <a:r>
              <a:rPr lang="cs-CZ" smtClean="0"/>
              <a:t>Pommes pailles (pompej) – nudličky, sláma</a:t>
            </a:r>
          </a:p>
          <a:p>
            <a:r>
              <a:rPr lang="cs-CZ" smtClean="0"/>
              <a:t>Pommes carrés (pomkarés) – kostičky</a:t>
            </a:r>
          </a:p>
          <a:p>
            <a:r>
              <a:rPr lang="cs-CZ" smtClean="0"/>
              <a:t>Pommes parisienns (pomparizéns) – kuličky</a:t>
            </a:r>
          </a:p>
          <a:p>
            <a:r>
              <a:rPr lang="cs-CZ" smtClean="0"/>
              <a:t>Pommes soufflees (pomsuflé) - polštářky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Bramborová těsta – z vařených br.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Knedlíky – brambory vařené ve slupce, oloupeme, nameleme + hrubá mouka, krupice, vejce, sůl, tvarujeme, vaříme</a:t>
            </a:r>
          </a:p>
          <a:p>
            <a:r>
              <a:rPr lang="cs-CZ" smtClean="0"/>
              <a:t>Krokety – vařené brambory, prolisujeme + máslo, žloutky, sůl, muškátový oříšek, strouhanka = těsto; tvarujeme válečky, obalíme v rozšlehaných vejcích a strouhance, smažíme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Bramborová těsta – ze syrových br.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Chlupaté knedlíky – oloupané syrové brambory nastrouháme, necháme  min. odstát, vymačkáme vodu, přidáme vejce, sůl, hrubou mouku → lžící tvoříme  noky, které zaváříme do vroucí osolené vody, vaříme a si  min., vyjmeme a mastíme sádlem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indent="-274320" fontAlgn="auto">
              <a:spcAft>
                <a:spcPts val="0"/>
              </a:spcAft>
              <a:defRPr/>
            </a:pPr>
            <a:r>
              <a:rPr lang="cs-CZ" dirty="0"/>
              <a:t>Vyhledejte na internetových </a:t>
            </a:r>
            <a:r>
              <a:rPr lang="cs-CZ" dirty="0" smtClean="0"/>
              <a:t>stránkách, jaká je hmotnost 1 porce smažených hranolků. Jakou má energetickou hodnotu tato porce?</a:t>
            </a:r>
            <a:endParaRPr lang="cs-CZ" dirty="0"/>
          </a:p>
          <a:p>
            <a:pPr marL="0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  <p:pic>
        <p:nvPicPr>
          <p:cNvPr id="23555" name="Picture 2" descr="C:\Users\Petra\AppData\Local\Microsoft\Windows\Temporary Internet Files\Content.IE5\SWD5ORPU\MP90042437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9338" y="3573463"/>
            <a:ext cx="2305050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pPr>
              <a:buFont typeface="Wingdings 2" pitchFamily="18" charset="2"/>
              <a:buNone/>
            </a:pPr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274</TotalTime>
  <Words>286</Words>
  <Application>Microsoft Office PowerPoint</Application>
  <PresentationFormat>On-screen Show (4:3)</PresentationFormat>
  <Paragraphs>53</Paragraphs>
  <Slides>9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Century Gothic</vt:lpstr>
      <vt:lpstr>Arial</vt:lpstr>
      <vt:lpstr>Wingdings 2</vt:lpstr>
      <vt:lpstr>Calibri</vt:lpstr>
      <vt:lpstr>Times New Roman</vt:lpstr>
      <vt:lpstr>Austin</vt:lpstr>
      <vt:lpstr>Austin</vt:lpstr>
      <vt:lpstr>Austin</vt:lpstr>
      <vt:lpstr>Austin</vt:lpstr>
      <vt:lpstr> </vt:lpstr>
      <vt:lpstr> Anotace</vt:lpstr>
      <vt:lpstr>Příprava syrových brambor</vt:lpstr>
      <vt:lpstr>Smažení v tuku</vt:lpstr>
      <vt:lpstr>Tvary smažených brambor</vt:lpstr>
      <vt:lpstr>Bramborová těsta – z vařených br.</vt:lpstr>
      <vt:lpstr>Bramborová těsta – ze syrových br.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37</cp:revision>
  <dcterms:created xsi:type="dcterms:W3CDTF">2012-12-10T15:30:38Z</dcterms:created>
  <dcterms:modified xsi:type="dcterms:W3CDTF">2014-02-22T20:21:21Z</dcterms:modified>
</cp:coreProperties>
</file>