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9"/>
  </p:notesMasterIdLst>
  <p:sldIdLst>
    <p:sldId id="267" r:id="rId2"/>
    <p:sldId id="268" r:id="rId3"/>
    <p:sldId id="269" r:id="rId4"/>
    <p:sldId id="270" r:id="rId5"/>
    <p:sldId id="271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237" autoAdjust="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D6497D-A72A-4173-B262-CF9DF3E85C89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2A8CC-4FCD-4C90-9137-C699DA109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424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106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208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41775695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547428"/>
              </p:ext>
            </p:extLst>
          </p:nvPr>
        </p:nvGraphicFramePr>
        <p:xfrm>
          <a:off x="457200" y="2543240"/>
          <a:ext cx="8280919" cy="354732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Přílohy z mouky a krupice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VY_(32)_INOVACE_3.B_T_14(20)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8248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přílohami z mouky a krupice.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Materiál je určen pro výklad nové látky a </a:t>
            </a:r>
            <a:r>
              <a:rPr lang="cs-CZ" dirty="0" smtClean="0"/>
              <a:t>zjištění pochopení látky pomocí kontrolních otázek.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23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Knedlíky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Typická příloha české kuchyně</a:t>
            </a:r>
          </a:p>
          <a:p>
            <a:r>
              <a:rPr lang="cs-CZ" dirty="0"/>
              <a:t>Základními surovinami jsou hrubá mouka, vejce, sůl, mléko, krájená houska a na kypření droždí, pečivový prášek nebo sníh z bílků</a:t>
            </a:r>
          </a:p>
          <a:p>
            <a:r>
              <a:rPr lang="cs-CZ" dirty="0"/>
              <a:t>Houskové knedlíky s pečivovým práškem, kynuté, karlovarské, </a:t>
            </a:r>
            <a:r>
              <a:rPr lang="cs-CZ" dirty="0" err="1"/>
              <a:t>burisonové</a:t>
            </a:r>
            <a:r>
              <a:rPr lang="cs-CZ" dirty="0"/>
              <a:t>, ….</a:t>
            </a:r>
          </a:p>
        </p:txBody>
      </p:sp>
    </p:spTree>
    <p:extLst>
      <p:ext uri="{BB962C8B-B14F-4D97-AF65-F5344CB8AC3E}">
        <p14:creationId xmlns:p14="http://schemas.microsoft.com/office/powerpoint/2010/main" val="2552356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Noky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Příloha k lehčím pokrmům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Rozdíl mezi polévkovým a přílohovým nokem je v jeho velikosti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Krupicové – do vařícího osoleného mléka přidáme máslo, přisypeme krupici, odpalujeme, po zchladnutí vmícháme vejce, muškátový květ, polévkovými lžícemi tvarujeme noky a vaříme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Máslové – místo krupice použijeme hrubou mouku</a:t>
            </a:r>
          </a:p>
        </p:txBody>
      </p:sp>
    </p:spTree>
    <p:extLst>
      <p:ext uri="{BB962C8B-B14F-4D97-AF65-F5344CB8AC3E}">
        <p14:creationId xmlns:p14="http://schemas.microsoft.com/office/powerpoint/2010/main" val="1291793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Halušky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Hrubou mouku smícháme s pečivovým práškem, přilijeme vejce rozšlehaná             s mlékem a vodou, osolíme, promícháme. Těsto protlačujeme přes děrované síto do vařící vody, uvařené vyjmeme, propláchneme, promastíme sádlem.</a:t>
            </a:r>
          </a:p>
        </p:txBody>
      </p:sp>
    </p:spTree>
    <p:extLst>
      <p:ext uri="{BB962C8B-B14F-4D97-AF65-F5344CB8AC3E}">
        <p14:creationId xmlns:p14="http://schemas.microsoft.com/office/powerpoint/2010/main" val="186262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 jakým pokrmům nejčastěji podáváme knedlíky?</a:t>
            </a:r>
          </a:p>
          <a:p>
            <a:pPr marL="514350" indent="-514350">
              <a:buAutoNum type="arabicPeriod"/>
            </a:pPr>
            <a:r>
              <a:rPr lang="cs-CZ" dirty="0" smtClean="0"/>
              <a:t>Uveďte rozdíl při přípravě houskových knedlíků z pečivového prášku a kynutých houskových knedlíků.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musíme knedlíky po uvaření propíchat?</a:t>
            </a:r>
          </a:p>
          <a:p>
            <a:pPr marL="514350" indent="-514350">
              <a:buAutoNum type="arabicPeriod"/>
            </a:pPr>
            <a:r>
              <a:rPr lang="cs-CZ" dirty="0" smtClean="0"/>
              <a:t>Čím se liší přílohové krupicové noky od polévkových noků?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063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ŠINDELKOVÁ, Alena. </a:t>
            </a:r>
            <a:r>
              <a:rPr lang="cs-CZ" i="1" dirty="0"/>
              <a:t>Technologie 1</a:t>
            </a:r>
            <a:r>
              <a:rPr lang="cs-CZ" dirty="0"/>
              <a:t>. Praha: Parta, 2001, ISBN 80-85989-83-2. </a:t>
            </a:r>
          </a:p>
          <a:p>
            <a:r>
              <a:rPr lang="cs-CZ" dirty="0"/>
              <a:t>METZ; KESSLER, </a:t>
            </a:r>
            <a:r>
              <a:rPr lang="cs-CZ" dirty="0" err="1"/>
              <a:t>Grüner</a:t>
            </a:r>
            <a:r>
              <a:rPr lang="cs-CZ" dirty="0"/>
              <a:t>. </a:t>
            </a:r>
            <a:r>
              <a:rPr lang="cs-CZ" i="1" dirty="0"/>
              <a:t>Restaurace a host</a:t>
            </a:r>
            <a:r>
              <a:rPr lang="cs-CZ" dirty="0"/>
              <a:t>. Praha: Europa - Sobotáles </a:t>
            </a:r>
            <a:r>
              <a:rPr lang="cs-CZ" dirty="0" err="1"/>
              <a:t>cz</a:t>
            </a:r>
            <a:r>
              <a:rPr lang="cs-CZ"/>
              <a:t>., 2008, ISBN 978-80-86706-18-4.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72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253</TotalTime>
  <Words>296</Words>
  <Application>Microsoft Office PowerPoint</Application>
  <PresentationFormat>Předvádění na obrazovce (4:3)</PresentationFormat>
  <Paragraphs>44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 </vt:lpstr>
      <vt:lpstr> Anotace</vt:lpstr>
      <vt:lpstr>Knedlíky </vt:lpstr>
      <vt:lpstr>Noky </vt:lpstr>
      <vt:lpstr>Halušky </vt:lpstr>
      <vt:lpstr>Úkol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36</cp:revision>
  <dcterms:created xsi:type="dcterms:W3CDTF">2012-12-10T15:30:38Z</dcterms:created>
  <dcterms:modified xsi:type="dcterms:W3CDTF">2013-10-01T20:52:27Z</dcterms:modified>
</cp:coreProperties>
</file>