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0"/>
  </p:notesMasterIdLst>
  <p:sldIdLst>
    <p:sldId id="267" r:id="rId2"/>
    <p:sldId id="268" r:id="rId3"/>
    <p:sldId id="269" r:id="rId4"/>
    <p:sldId id="272" r:id="rId5"/>
    <p:sldId id="270" r:id="rId6"/>
    <p:sldId id="271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5238" autoAdjust="0"/>
  </p:normalViewPr>
  <p:slideViewPr>
    <p:cSldViewPr>
      <p:cViewPr varScale="1">
        <p:scale>
          <a:sx n="43" d="100"/>
          <a:sy n="43" d="100"/>
        </p:scale>
        <p:origin x="-129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476F562-934C-4D0C-9263-9A2CE9CD8F4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920F86B-3FFF-4A6E-BDF7-3EA836E3C7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FAE03E7-26CE-4652-9C69-9458F205FA9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477DCF0-A9A7-4C2A-9335-9CB2CA642DE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CC58FAA-B497-4D92-AFEE-5047500ED9A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723E06-83CB-4721-8BC9-D22F3D15C47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3A086E5-59D5-4C02-AA18-26DAF3C8DD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214FE-FB3E-4E8D-82FD-8C8B593421F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6B4AAB-E39E-465C-A72A-EB05496E8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50D74C-898B-49CA-BB24-C9DB7E1A1DF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83F509-5FF5-4386-852A-C79631A437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E47C8-A451-4B6B-8980-443211B889C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9C375E-2B5A-402A-B9E9-7A55E9A91B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DC6CD-32F3-4CD6-A2B1-4A785FD2BC4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E74C4-7BD4-4CD9-9F68-0612BC592C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63C43-196A-4F62-A052-A82E42364F7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C9ED8-B177-4D17-8EBB-CA36806B4F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9300D-6C39-419C-9CFA-0A1660F0E0D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1BAB0-27C3-4660-AE81-60F4A4BA96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88CE3-8621-42E2-BBD8-E8F5718BE00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5FE4C-EF87-4A88-A7B4-70A551354E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78885-CF84-476C-B52D-A81D72034C1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A7C5E2-882D-4BCA-8B5B-3CBD0FA667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A01E3-4013-4EBA-91B0-F4F696F9130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30F05-9C94-4F25-8DC1-A41A571445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DCFDB-F923-4488-8EE0-15B0E652FB1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E4992-7507-4C91-AE66-8D3B5268C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ED06F17-A352-44F8-A1E6-ECBBF71FE68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1203CCBC-32C2-4CE2-94DC-2C485FC373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7" r:id="rId2"/>
    <p:sldLayoutId id="2147483829" r:id="rId3"/>
    <p:sldLayoutId id="2147483826" r:id="rId4"/>
    <p:sldLayoutId id="2147483825" r:id="rId5"/>
    <p:sldLayoutId id="2147483824" r:id="rId6"/>
    <p:sldLayoutId id="2147483823" r:id="rId7"/>
    <p:sldLayoutId id="2147483830" r:id="rId8"/>
    <p:sldLayoutId id="2147483831" r:id="rId9"/>
    <p:sldLayoutId id="2147483822" r:id="rId10"/>
    <p:sldLayoutId id="214748382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189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Přílohy z těstovin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VY_(32)_INOVACE_3.B_T_15(20)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významem příloh z těstovin.</a:t>
            </a: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Těstoviny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Výrobky ze sušeného těsta vyrobeného z mouky, vajec a </a:t>
            </a:r>
            <a:r>
              <a:rPr lang="cs-CZ" dirty="0" smtClean="0"/>
              <a:t>vody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Jsou </a:t>
            </a:r>
            <a:r>
              <a:rPr lang="cs-CZ" dirty="0"/>
              <a:t>vhodné k masitým pokrmům, můžeme je chuťově zvýraznit kořením, zeleninou, slaninou apod.</a:t>
            </a:r>
          </a:p>
        </p:txBody>
      </p:sp>
      <p:pic>
        <p:nvPicPr>
          <p:cNvPr id="18435" name="Picture 4" descr="C:\Users\Petra\AppData\Local\Microsoft\Windows\Temporary Internet Files\Content.IE5\SWD5ORPU\MC90041333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3573463"/>
            <a:ext cx="3881438" cy="270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Druhy těstovin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Rozeznáváme těstoviny domácí a průmyslové, dále zavářkové a přílohové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9459" name="Picture 3" descr="C:\Users\Petra\AppData\Local\Microsoft\Windows\Temporary Internet Files\Content.IE5\RQS4LEPK\MP90044835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2349500"/>
            <a:ext cx="3171825" cy="3379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Vaření těstovin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Vaříme v dostatečném množství vařící osolené vody.</a:t>
            </a:r>
          </a:p>
          <a:p>
            <a:r>
              <a:rPr lang="cs-CZ" smtClean="0"/>
              <a:t>Po uvaření scedíme, případně propláchneme, necháme okapat a promastíme tukem.</a:t>
            </a:r>
          </a:p>
          <a:p>
            <a:r>
              <a:rPr lang="cs-CZ" smtClean="0"/>
              <a:t>Doba vaření závisí na druhu těstovin.</a:t>
            </a:r>
          </a:p>
          <a:p>
            <a:r>
              <a:rPr lang="cs-CZ" smtClean="0"/>
              <a:t>Vaříme tzv. na skus</a:t>
            </a:r>
          </a:p>
        </p:txBody>
      </p:sp>
      <p:pic>
        <p:nvPicPr>
          <p:cNvPr id="20483" name="Picture 2" descr="C:\Users\Petra\AppData\Local\Microsoft\Windows\Temporary Internet Files\Content.IE5\9E0WTXH6\MC9003488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3213100"/>
            <a:ext cx="1839913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Přílohy z těstovin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Těstoviny po italsku – na másle osmažíme nakrájenou cibuli, přidáme uvařené těstoviny, česnek, rajčatový protlak, pepř</a:t>
            </a:r>
          </a:p>
          <a:p>
            <a:r>
              <a:rPr lang="cs-CZ" smtClean="0"/>
              <a:t>Těstoviny s kari kořením – na másle zpěníme nakrájenou cibuli s kari kořením a promícháme s uvařenými těstovinami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Z jakého těsta připravujeme těstoviny?</a:t>
            </a:r>
          </a:p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Čím můžeme těsto doplňovat?</a:t>
            </a:r>
          </a:p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K jakým pokrmům připravujeme přílohy z těstovin?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  <a:endParaRPr lang="cs-CZ" smtClean="0">
              <a:latin typeface="Arial" charset="0"/>
            </a:endParaRPr>
          </a:p>
          <a:p>
            <a:r>
              <a:rPr lang="cs-CZ" sz="2000" smtClean="0">
                <a:latin typeface="Arial" charset="0"/>
              </a:rPr>
              <a:t>www.office.microsoft.com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252</TotalTime>
  <Words>217</Words>
  <Application>Microsoft Office PowerPoint</Application>
  <PresentationFormat>On-screen Show (4:3)</PresentationFormat>
  <Paragraphs>47</Paragraphs>
  <Slides>8</Slides>
  <Notes>3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8</vt:i4>
      </vt:variant>
    </vt:vector>
  </HeadingPairs>
  <TitlesOfParts>
    <vt:vector size="19" baseType="lpstr">
      <vt:lpstr>Perpetua</vt:lpstr>
      <vt:lpstr>Arial</vt:lpstr>
      <vt:lpstr>Franklin Gothic Book</vt:lpstr>
      <vt:lpstr>Wingdings 2</vt:lpstr>
      <vt:lpstr>Calibri</vt:lpstr>
      <vt:lpstr>Times New Roman</vt:lpstr>
      <vt:lpstr>Jmění</vt:lpstr>
      <vt:lpstr>Jmění</vt:lpstr>
      <vt:lpstr>Jmění</vt:lpstr>
      <vt:lpstr>Jmění</vt:lpstr>
      <vt:lpstr>Jmění</vt:lpstr>
      <vt:lpstr> </vt:lpstr>
      <vt:lpstr> Anotace</vt:lpstr>
      <vt:lpstr>Těstoviny </vt:lpstr>
      <vt:lpstr>Druhy těstovin</vt:lpstr>
      <vt:lpstr>Vaření těstovin</vt:lpstr>
      <vt:lpstr>Přílohy z těstovin</vt:lpstr>
      <vt:lpstr>Kontrolní otázky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37</cp:revision>
  <dcterms:created xsi:type="dcterms:W3CDTF">2012-12-10T15:30:38Z</dcterms:created>
  <dcterms:modified xsi:type="dcterms:W3CDTF">2014-02-22T20:06:36Z</dcterms:modified>
</cp:coreProperties>
</file>