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4"/>
  </p:notesMasterIdLst>
  <p:sldIdLst>
    <p:sldId id="267" r:id="rId2"/>
    <p:sldId id="268" r:id="rId3"/>
    <p:sldId id="260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6078" autoAdjust="0"/>
  </p:normalViewPr>
  <p:slideViewPr>
    <p:cSldViewPr>
      <p:cViewPr varScale="1">
        <p:scale>
          <a:sx n="43" d="100"/>
          <a:sy n="43" d="100"/>
        </p:scale>
        <p:origin x="-129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0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ED47E1D-C903-4F63-81F2-3517BE38DFBD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F3C3BCD-8180-421E-AAD0-B3238502CE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303D4F9-22D6-4834-B872-B4C21B3E6C6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02D20F4-521A-460A-86F2-EAE1F949769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1D3D3D4-D3A0-4816-B54D-A4DCE141003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4E45FD-04E4-4FED-86EA-9EC44A62B3D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11CF9CA-7982-4A45-9CCA-0678CC357E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1587BC-E6AD-455A-AC5F-DFF396382B10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DCC2A0-5499-4C21-9821-61EB02FA58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AE28EDD-DB0C-4461-A835-56145FF60E38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863CDB7-98E0-4527-96DE-FA5107244D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6E10B3-54D4-443C-916F-939949E0C565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8E653-C112-4533-9898-1326139BAD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CEDD2-8894-4A17-A245-B4FEA8E59039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58816A-BAF3-4EA1-94DD-A4264A0DB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4CEF18-DDAE-4CFE-A05D-B9E5EE13B031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73C07-F35F-48DF-876C-28D55DC55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D04CF9B-3D4B-481D-A74C-7233658F3CC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2610DFF-C541-49D5-BB6D-F1A7A2B096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BC890-CAA9-4F84-A32F-7CDCB9803F1B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5E5DD-2E5B-4445-941A-05D644C126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B5AC9DA-DFCA-4EB2-82AA-37F5AE011766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0345B85-646D-402C-B177-9C2B47468D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828E10-58AE-4572-AA7F-65ABAFE78B4C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846FB-A933-4772-9BC8-CD2DDDEEA0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382DC-CC0A-4943-9FCB-9F42AA3D3DD7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FF44B-B624-43FD-9B6D-D26421ACDF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84F509E2-A701-4168-9875-6B25D7F469DF}" type="datetimeFigureOut">
              <a:rPr lang="cs-CZ"/>
              <a:pPr>
                <a:defRPr/>
              </a:pPr>
              <a:t>22.2.2014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E853B3C3-1725-4819-A460-C69AA647CB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8" r:id="rId1"/>
    <p:sldLayoutId id="2147483827" r:id="rId2"/>
    <p:sldLayoutId id="2147483829" r:id="rId3"/>
    <p:sldLayoutId id="2147483826" r:id="rId4"/>
    <p:sldLayoutId id="2147483825" r:id="rId5"/>
    <p:sldLayoutId id="2147483824" r:id="rId6"/>
    <p:sldLayoutId id="2147483830" r:id="rId7"/>
    <p:sldLayoutId id="2147483823" r:id="rId8"/>
    <p:sldLayoutId id="2147483831" r:id="rId9"/>
    <p:sldLayoutId id="2147483822" r:id="rId10"/>
    <p:sldLayoutId id="214748382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 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543175"/>
          <a:ext cx="8280400" cy="3713163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397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Polévky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 přílohy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Přílohy z rýže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VY_(32)_INOVACE_3.B_T_16(20)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654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/>
            </a:r>
            <a:br>
              <a:rPr lang="cs-CZ" smtClean="0">
                <a:solidFill>
                  <a:schemeClr val="accent1">
                    <a:tint val="88000"/>
                    <a:satMod val="150000"/>
                  </a:schemeClr>
                </a:solidFill>
              </a:rPr>
            </a:br>
            <a:r>
              <a:rPr lang="cs-CZ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Cílem </a:t>
            </a:r>
            <a:r>
              <a:rPr lang="cs-CZ" dirty="0"/>
              <a:t>prezentace je seznámit žáky </a:t>
            </a:r>
            <a:r>
              <a:rPr lang="cs-CZ" dirty="0" smtClean="0"/>
              <a:t>s přílohami z rýže a dalších obilovin.</a:t>
            </a:r>
            <a:endParaRPr lang="cs-CZ" dirty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žáky prvního ročníku oboru kuchařské práce.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/>
              <a:t>Materiál je určen pro výklad nové látky a interaktivní práci ve výuce.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722313" y="1820863"/>
            <a:ext cx="7772400" cy="1828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Přílohy z </a:t>
            </a:r>
            <a:r>
              <a:rPr lang="cs-CZ" dirty="0" smtClean="0"/>
              <a:t>rýže a dalších obilovin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22313" y="3684588"/>
            <a:ext cx="7772400" cy="91440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P. Pechová, 2012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Přílohy z rýže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Vhodná příloha k dušeným, pečeným a zadělávaným pokrmům</a:t>
            </a:r>
          </a:p>
          <a:p>
            <a:r>
              <a:rPr lang="cs-CZ" smtClean="0"/>
              <a:t>Na talíři formujeme nejčastěji do kopečků</a:t>
            </a:r>
          </a:p>
        </p:txBody>
      </p:sp>
      <p:pic>
        <p:nvPicPr>
          <p:cNvPr id="19459" name="Picture 3" descr="C:\Users\Petra\AppData\Local\Microsoft\Windows\Temporary Internet Files\Content.IE5\SWD5ORPU\MC9004060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2492375"/>
            <a:ext cx="2722563" cy="239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Vařená rýže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Rýži přebereme, opereme, spaříme a vaříme v dostatečném množství osolené vody</a:t>
            </a:r>
          </a:p>
          <a:p>
            <a:r>
              <a:rPr lang="cs-CZ" smtClean="0"/>
              <a:t>Zaléváme ji horkou vodou (aby nebyla mazlavá)</a:t>
            </a:r>
          </a:p>
        </p:txBody>
      </p:sp>
      <p:pic>
        <p:nvPicPr>
          <p:cNvPr id="20483" name="Picture 3" descr="C:\Users\Petra\AppData\Local\Microsoft\Windows\Temporary Internet Files\Content.IE5\1368Q93I\MC9004296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2636838"/>
            <a:ext cx="3097213" cy="289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Dušená rýže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Přebereme, opereme, spaříme, osmahneme na tuku</a:t>
            </a:r>
          </a:p>
          <a:p>
            <a:r>
              <a:rPr lang="cs-CZ" smtClean="0"/>
              <a:t>Zalijeme v poměru 1 kg rýže na 1,5 litru vody</a:t>
            </a:r>
          </a:p>
          <a:p>
            <a:r>
              <a:rPr lang="cs-CZ" smtClean="0"/>
              <a:t>Osolíme, přidáme cibuli s hřebíčkem, přivedeme k varu</a:t>
            </a:r>
          </a:p>
          <a:p>
            <a:r>
              <a:rPr lang="cs-CZ" smtClean="0"/>
              <a:t>Dusíme asi 20 minut v mírně rozehřáté troubě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Ochucené rýže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Přidáme různé doplňky – hrášek, kari, zeleninu, šunku, pažitku, papriku aj.</a:t>
            </a:r>
          </a:p>
        </p:txBody>
      </p:sp>
      <p:pic>
        <p:nvPicPr>
          <p:cNvPr id="22531" name="Picture 6" descr="C:\Users\Petra\AppData\Local\Microsoft\Windows\Temporary Internet Files\Content.IE5\RQS4LEPK\MC90021578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00338" y="1989138"/>
            <a:ext cx="3222625" cy="2620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Vařené kroupy, krupky, perličky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Přebereme, propláchneme, případně namočíme na 4-6 hodin</a:t>
            </a:r>
          </a:p>
          <a:p>
            <a:r>
              <a:rPr lang="cs-CZ" smtClean="0"/>
              <a:t>Vaříme v dostatečném množství osolené vody</a:t>
            </a:r>
          </a:p>
          <a:p>
            <a:r>
              <a:rPr lang="cs-CZ" smtClean="0"/>
              <a:t>Vaříme zvolna, občas mícháme</a:t>
            </a:r>
          </a:p>
          <a:p>
            <a:r>
              <a:rPr lang="cs-CZ" smtClean="0"/>
              <a:t>Po uvaření scedíme, propláchneme, promastíme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Vařené </a:t>
            </a:r>
            <a:r>
              <a:rPr lang="cs-CZ" dirty="0" err="1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jáhly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2 x spaříme (zbavíme hořkosti)</a:t>
            </a:r>
          </a:p>
          <a:p>
            <a:r>
              <a:rPr lang="cs-CZ" smtClean="0"/>
              <a:t>Propláchneme studenou vodou</a:t>
            </a:r>
          </a:p>
          <a:p>
            <a:r>
              <a:rPr lang="cs-CZ" smtClean="0"/>
              <a:t>Vsypeme do vody nebo vývaru, vaříme</a:t>
            </a:r>
          </a:p>
          <a:p>
            <a:r>
              <a:rPr lang="cs-CZ" smtClean="0"/>
              <a:t>Můžeme dochutit česnekem, solí, majoránkou, muškátovým oříškem a osmaženou cibulkou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Vařené ovesné vločky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Slaná kaše</a:t>
            </a:r>
          </a:p>
          <a:p>
            <a:r>
              <a:rPr lang="cs-CZ" smtClean="0"/>
              <a:t>Vločky osmahneme, zalijeme osolenou vodou (1 kg vloček, 3 litry vody)</a:t>
            </a:r>
          </a:p>
          <a:p>
            <a:r>
              <a:rPr lang="cs-CZ" smtClean="0"/>
              <a:t>Zavaříme, dodusíme v troubě</a:t>
            </a:r>
          </a:p>
        </p:txBody>
      </p:sp>
      <p:pic>
        <p:nvPicPr>
          <p:cNvPr id="25603" name="Picture 5" descr="C:\Users\Petra\AppData\Local\Microsoft\Windows\Temporary Internet Files\Content.IE5\SWD5ORPU\MC90034521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2852738"/>
            <a:ext cx="2808288" cy="232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Úkol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/>
              <a:t>Najděte na internetových stránkách další přílohy z obilovin.</a:t>
            </a:r>
          </a:p>
          <a:p>
            <a:pPr marL="0" indent="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6627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0338" y="2420938"/>
            <a:ext cx="3073400" cy="313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ŠINDELKOVÁ, Alena. </a:t>
            </a:r>
            <a:r>
              <a:rPr lang="cs-CZ" i="1" smtClean="0"/>
              <a:t>Technologie 1</a:t>
            </a:r>
            <a:r>
              <a:rPr lang="cs-CZ" smtClean="0"/>
              <a:t>. Praha: Parta, 2001, ISBN 80-85989-83-2. </a:t>
            </a:r>
          </a:p>
          <a:p>
            <a:r>
              <a:rPr lang="cs-CZ" smtClean="0"/>
              <a:t>METZ; KESSLER, Grüner. </a:t>
            </a:r>
            <a:r>
              <a:rPr lang="cs-CZ" i="1" smtClean="0"/>
              <a:t>Restaurace a host</a:t>
            </a:r>
            <a:r>
              <a:rPr lang="cs-CZ" smtClean="0"/>
              <a:t>. Praha: Europa - Sobotáles cz., 2008, ISBN 978-80-86706-18-4. </a:t>
            </a:r>
            <a:endParaRPr lang="cs-CZ" smtClean="0">
              <a:latin typeface="Arial" charset="0"/>
            </a:endParaRPr>
          </a:p>
          <a:p>
            <a:r>
              <a:rPr lang="cs-CZ" smtClean="0"/>
              <a:t>www.office.microsoft.com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275</TotalTime>
  <Words>275</Words>
  <Application>Microsoft Office PowerPoint</Application>
  <PresentationFormat>On-screen Show (4:3)</PresentationFormat>
  <Paragraphs>60</Paragraphs>
  <Slides>12</Slides>
  <Notes>3</Notes>
  <HiddenSlides>2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12</vt:i4>
      </vt:variant>
    </vt:vector>
  </HeadingPairs>
  <TitlesOfParts>
    <vt:vector size="22" baseType="lpstr">
      <vt:lpstr>Verdana</vt:lpstr>
      <vt:lpstr>Arial</vt:lpstr>
      <vt:lpstr>Wingdings 2</vt:lpstr>
      <vt:lpstr>Calibri</vt:lpstr>
      <vt:lpstr>Times New Roman</vt:lpstr>
      <vt:lpstr>Aspekt</vt:lpstr>
      <vt:lpstr>Aspekt</vt:lpstr>
      <vt:lpstr>Aspekt</vt:lpstr>
      <vt:lpstr>Aspekt</vt:lpstr>
      <vt:lpstr>Aspekt</vt:lpstr>
      <vt:lpstr> </vt:lpstr>
      <vt:lpstr> Anotace</vt:lpstr>
      <vt:lpstr>Přílohy z rýže a dalších obilovin</vt:lpstr>
      <vt:lpstr>Přílohy z rýže</vt:lpstr>
      <vt:lpstr>Vařená rýže</vt:lpstr>
      <vt:lpstr>Dušená rýže</vt:lpstr>
      <vt:lpstr>Ochucené rýže</vt:lpstr>
      <vt:lpstr>Vařené kroupy, krupky, perličky</vt:lpstr>
      <vt:lpstr>Vařené jáhly</vt:lpstr>
      <vt:lpstr>Vařené ovesné vločky</vt:lpstr>
      <vt:lpstr>Úkol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36</cp:revision>
  <dcterms:created xsi:type="dcterms:W3CDTF">2012-12-10T15:30:38Z</dcterms:created>
  <dcterms:modified xsi:type="dcterms:W3CDTF">2014-02-22T20:11:41Z</dcterms:modified>
</cp:coreProperties>
</file>