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73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958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1E4A10E-DC90-426D-A225-B55ABB1774B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708A328-B11A-4765-8F22-CAC02D513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5B2F2C-3CAD-4CB8-9054-0AE7D6A1131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3D132A-0DE9-4AD0-B41C-8FD76B70A37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CEAC90-8B63-405C-91A7-074125E15FE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BE6F0-9D46-49D1-855E-839AEDFA8FD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7F890-750D-447A-9141-BFF95A829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E5A37-DAEA-4C07-94FD-6602217F7F0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D4BA7-75C2-483E-8C0B-8F72C6924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0944C-1797-4BCF-980E-66494DD7466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D8590-8422-49CA-8152-2333122BC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5EBD4-D84F-47AE-AD68-91F9E03A24E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C4CF1-225F-4EA3-9C47-B915C93E8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AF7FC-D4DD-41F9-9FEF-285519FB1F8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15C11-547C-4031-866D-94C296DD61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192A1-0E03-4322-A75A-EDE662A2F6D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CC23E-50E2-4BED-964F-F53797764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1A813-06BA-4927-A1D7-A8CD0404D18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2FDC9-BAF2-430F-9950-C18E3791C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A2D0A-50BE-42A9-B4E4-73EDD5FC265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583D6-164F-43AE-A0E8-32BF89E6C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903D3-AA2C-4D84-81C9-F38341C2BAC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3FFC7-4A9B-47A4-BCB2-58AADE4D9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4F643-8010-4F30-883F-C1A0EBF9172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E1AC9-C887-44D2-A7DB-653D0C7BD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11311-1F7A-4C82-A793-73334664562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130FD-B75C-45AA-B98D-774B58647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0FF1B719-EC7E-451E-A9C1-4F582088C47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A5744E0-FCD7-4E65-B61F-7BCC88659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6" r:id="rId2"/>
    <p:sldLayoutId id="2147483828" r:id="rId3"/>
    <p:sldLayoutId id="2147483825" r:id="rId4"/>
    <p:sldLayoutId id="2147483824" r:id="rId5"/>
    <p:sldLayoutId id="2147483823" r:id="rId6"/>
    <p:sldLayoutId id="2147483822" r:id="rId7"/>
    <p:sldLayoutId id="2147483821" r:id="rId8"/>
    <p:sldLayoutId id="2147483820" r:id="rId9"/>
    <p:sldLayoutId id="2147483819" r:id="rId10"/>
    <p:sldLayoutId id="2147483818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Přílohy ze zeleniny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Cílem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prezentace je seznámit žáky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významem  a přípravou příloh ze zeleniny.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Přílohy ze zeleniny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Přílohy ze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Význam – biologická hodnota, vláknina</a:t>
            </a:r>
          </a:p>
          <a:p>
            <a:r>
              <a:rPr lang="cs-CZ" smtClean="0"/>
              <a:t>Upravujeme syrovou, vařením, dušením,  zaděláváním</a:t>
            </a:r>
          </a:p>
          <a:p>
            <a:r>
              <a:rPr lang="cs-CZ" smtClean="0"/>
              <a:t>Dodržujeme určité zásady, aby se zachovala barva, chuť, vůně a co nejvíce vitaminů a nerostných látek</a:t>
            </a:r>
          </a:p>
        </p:txBody>
      </p:sp>
      <p:pic>
        <p:nvPicPr>
          <p:cNvPr id="19459" name="Picture 2" descr="C:\Users\Petra\AppData\Local\Microsoft\Windows\Temporary Internet Files\Content.IE5\1368Q93I\MC9004418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3933825"/>
            <a:ext cx="2533650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Syrová </a:t>
            </a:r>
            <a:r>
              <a:rPr lang="cs-CZ" dirty="0"/>
              <a:t>z</a:t>
            </a:r>
            <a:r>
              <a:rPr lang="cs-CZ" dirty="0" smtClean="0"/>
              <a:t>elenina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Saláty, oblohy, ozdoby, doplňky pokrmů</a:t>
            </a:r>
          </a:p>
          <a:p>
            <a:endParaRPr lang="cs-CZ" smtClean="0"/>
          </a:p>
        </p:txBody>
      </p:sp>
      <p:pic>
        <p:nvPicPr>
          <p:cNvPr id="20483" name="Picture 2" descr="C:\Users\Petra\AppData\Local\Microsoft\Windows\Temporary Internet Files\Content.IE5\9E0WTXH6\MP90044850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2659063"/>
            <a:ext cx="6443663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Vařená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Nejlépe v páře (nevylouhují se cenné látky)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Rozeznáváme tyto způsoby: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Anglický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(vařená zelenina + plátek másla)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Francouzský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(vařená zelenina, pak podušená na másle)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Italský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(vařená zelenina, pak podušená na oleji)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Polský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(vařená zelenina, podávaná s rozehřátým máslem, sypaná opraženou strouhankou)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Dušená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Dušená karotka</a:t>
            </a:r>
          </a:p>
          <a:p>
            <a:r>
              <a:rPr lang="cs-CZ" smtClean="0"/>
              <a:t>Dušený špenát</a:t>
            </a:r>
          </a:p>
          <a:p>
            <a:r>
              <a:rPr lang="cs-CZ" smtClean="0"/>
              <a:t>Dušená kapusta</a:t>
            </a:r>
          </a:p>
          <a:p>
            <a:r>
              <a:rPr lang="cs-CZ" smtClean="0"/>
              <a:t>Dušené zelí</a:t>
            </a:r>
          </a:p>
          <a:p>
            <a:r>
              <a:rPr lang="cs-CZ" smtClean="0"/>
              <a:t>Dušená míchaná zelenina</a:t>
            </a:r>
          </a:p>
        </p:txBody>
      </p:sp>
      <p:pic>
        <p:nvPicPr>
          <p:cNvPr id="22531" name="Picture 3" descr="C:\Users\Petra\AppData\Local\Microsoft\Windows\Temporary Internet Files\Content.IE5\SWD5ORPU\MC9002378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99025" y="1844675"/>
            <a:ext cx="2370138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Zadělávaná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Vařená nebo dušená zelenina zahuštěná zásmažkou, nebo omáčkou bešamel či velouté</a:t>
            </a:r>
          </a:p>
          <a:p>
            <a:endParaRPr lang="cs-CZ" smtClean="0"/>
          </a:p>
          <a:p>
            <a:r>
              <a:rPr lang="cs-CZ" smtClean="0"/>
              <a:t>Bešamel – máslová jíška zalitá mlékem, provařená, ochucená</a:t>
            </a:r>
          </a:p>
          <a:p>
            <a:r>
              <a:rPr lang="cs-CZ" smtClean="0"/>
              <a:t>Velouté – máslová jíška zalitá vývarem, provařená, ochucená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Vyhledejte na internetových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stránkách, jaké zásady musíme dodržovat při úpravě zeleniny.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4579" name="Picture 2" descr="C:\Users\Petra\AppData\Local\Microsoft\Windows\Temporary Internet Files\Content.IE5\9E0WTXH6\MC9004404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2708275"/>
            <a:ext cx="2319338" cy="300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263</TotalTime>
  <Words>236</Words>
  <Application>Microsoft Office PowerPoint</Application>
  <PresentationFormat>On-screen Show (4:3)</PresentationFormat>
  <Paragraphs>57</Paragraphs>
  <Slides>10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Palatino Linotype</vt:lpstr>
      <vt:lpstr>Arial</vt:lpstr>
      <vt:lpstr>Century Gothic</vt:lpstr>
      <vt:lpstr>Courier New</vt:lpstr>
      <vt:lpstr>Calibri</vt:lpstr>
      <vt:lpstr>Times New Roman</vt:lpstr>
      <vt:lpstr>Exekutivní</vt:lpstr>
      <vt:lpstr>Exekutivní</vt:lpstr>
      <vt:lpstr> </vt:lpstr>
      <vt:lpstr> Anotace</vt:lpstr>
      <vt:lpstr>Přílohy ze zeleniny</vt:lpstr>
      <vt:lpstr>Přílohy ze zeleniny</vt:lpstr>
      <vt:lpstr>Syrová zelenina</vt:lpstr>
      <vt:lpstr>Vařená zelenina</vt:lpstr>
      <vt:lpstr>Dušená zelenina</vt:lpstr>
      <vt:lpstr>Zadělávaná zelenina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35</cp:revision>
  <dcterms:created xsi:type="dcterms:W3CDTF">2012-12-10T15:30:38Z</dcterms:created>
  <dcterms:modified xsi:type="dcterms:W3CDTF">2014-02-22T20:13:08Z</dcterms:modified>
</cp:coreProperties>
</file>