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56" r:id="rId3"/>
    <p:sldId id="257" r:id="rId4"/>
    <p:sldId id="260" r:id="rId5"/>
    <p:sldId id="258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A0FFAA-30DC-49F8-B0A1-38F5FB28824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FDAD75-6C70-446A-AEFE-6A0232E7A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986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FDAD75-6C70-446A-AEFE-6A0232E7A2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460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Možno</a:t>
            </a:r>
            <a:r>
              <a:rPr lang="cs-CZ" baseline="0" dirty="0" smtClean="0"/>
              <a:t> opakovat 1. sloku, pro zobrazení dalšího obrázku nutno kliknout.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FDAD75-6C70-446A-AEFE-6A0232E7A2A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0215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Trumpeta.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FDAD75-6C70-446A-AEFE-6A0232E7A2A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415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r>
              <a:rPr lang="cs-CZ" baseline="0" dirty="0" smtClean="0"/>
              <a:t> sloka se zpívá pouze s hudebním doprovodem.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FDAD75-6C70-446A-AEFE-6A0232E7A2A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319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ransition spd="slow" advTm="5534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 advTm="5534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 advTm="5534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 advTm="5534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 advTm="5534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 advTm="5534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5534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 advTm="5534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 advTm="5534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5534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5534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Tm="5534">
    <p:cover/>
  </p:transition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media1.mp3"/><Relationship Id="rId7" Type="http://schemas.openxmlformats.org/officeDocument/2006/relationships/image" Target="../media/image6.wmf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media2.mp3"/><Relationship Id="rId7" Type="http://schemas.openxmlformats.org/officeDocument/2006/relationships/image" Target="../media/image9.wmf"/><Relationship Id="rId2" Type="http://schemas.microsoft.com/office/2007/relationships/media" Target="../media/media2.mp3"/><Relationship Id="rId1" Type="http://schemas.openxmlformats.org/officeDocument/2006/relationships/tags" Target="../tags/tag3.xml"/><Relationship Id="rId6" Type="http://schemas.openxmlformats.org/officeDocument/2006/relationships/image" Target="../media/image8.wmf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3.png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412776"/>
            <a:ext cx="3841809" cy="353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547941"/>
              </p:ext>
            </p:extLst>
          </p:nvPr>
        </p:nvGraphicFramePr>
        <p:xfrm>
          <a:off x="696260" y="5013176"/>
          <a:ext cx="7848872" cy="176212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VY_32_INOVACE_05_Jede, jede poštovský panáček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8266870"/>
      </p:ext>
    </p:extLst>
  </p:cSld>
  <p:clrMapOvr>
    <a:masterClrMapping/>
  </p:clrMapOvr>
  <p:transition spd="slow" advTm="5534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Jede, jede poštovský panáček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OEM\AppData\Local\Microsoft\Windows\Temporary Internet Files\Content.IE5\RZBRHLXH\MC900237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348880"/>
            <a:ext cx="3326963" cy="335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00192" y="494116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</p:txBody>
      </p:sp>
    </p:spTree>
    <p:extLst>
      <p:ext uri="{BB962C8B-B14F-4D97-AF65-F5344CB8AC3E}">
        <p14:creationId xmlns:p14="http://schemas.microsoft.com/office/powerpoint/2010/main" val="1452656835"/>
      </p:ext>
    </p:extLst>
  </p:cSld>
  <p:clrMapOvr>
    <a:masterClrMapping/>
  </p:clrMapOvr>
  <p:transition spd="slow" advClick="0" advTm="5534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Jede, jede poštovský panáček,</a:t>
            </a:r>
          </a:p>
          <a:p>
            <a:pPr marL="0" indent="0" algn="ctr">
              <a:buNone/>
            </a:pPr>
            <a:r>
              <a:rPr lang="cs-CZ" dirty="0"/>
              <a:t>j</a:t>
            </a:r>
            <a:r>
              <a:rPr lang="cs-CZ" dirty="0" smtClean="0"/>
              <a:t>ede, jede poštovský pán.</a:t>
            </a:r>
          </a:p>
          <a:p>
            <a:pPr marL="0" indent="0" algn="ctr">
              <a:buNone/>
            </a:pPr>
            <a:r>
              <a:rPr lang="cs-CZ" dirty="0" smtClean="0"/>
              <a:t>Má vraný koníčky</a:t>
            </a:r>
          </a:p>
          <a:p>
            <a:pPr marL="0" indent="0" algn="ctr">
              <a:buNone/>
            </a:pPr>
            <a:r>
              <a:rPr lang="cs-CZ" dirty="0" smtClean="0"/>
              <a:t>jako dvě rybičky,</a:t>
            </a:r>
          </a:p>
          <a:p>
            <a:pPr marL="0" indent="0" algn="ctr">
              <a:buNone/>
            </a:pPr>
            <a:r>
              <a:rPr lang="cs-CZ" dirty="0"/>
              <a:t>j</a:t>
            </a:r>
            <a:r>
              <a:rPr lang="cs-CZ" dirty="0" smtClean="0"/>
              <a:t>ede, jede do Rokycan.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RZBRHLXH\MP90017865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53408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B4A6B7Q4\MC9000576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8760" y="4005064"/>
            <a:ext cx="244692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38-AudioTrack 38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77354534"/>
      </p:ext>
    </p:extLst>
  </p:cSld>
  <p:clrMapOvr>
    <a:masterClrMapping/>
  </p:clrMapOvr>
  <p:transition spd="slow" advTm="5534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35968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uiExpand="1" build="p"/>
    </p:bldLst>
  </p:timing>
  <p:extLst mod="1">
    <p:ext uri="{E180D4A7-C9FB-4DFB-919C-405C955672EB}">
      <p14:showEvtLst xmlns:p14="http://schemas.microsoft.com/office/powerpoint/2010/main">
        <p14:playEvt time="0" objId="4"/>
        <p14:stopEvt time="32028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dirty="0" smtClean="0"/>
          </a:p>
          <a:p>
            <a:pPr marL="0" indent="0" algn="ctr">
              <a:buNone/>
            </a:pPr>
            <a:endParaRPr lang="cs-CZ" sz="2800" dirty="0"/>
          </a:p>
          <a:p>
            <a:pPr marL="0" indent="0" algn="ctr">
              <a:buNone/>
            </a:pPr>
            <a:endParaRPr lang="cs-CZ" sz="2800" dirty="0" smtClean="0"/>
          </a:p>
          <a:p>
            <a:pPr marL="0" indent="0" algn="ctr">
              <a:buNone/>
            </a:pPr>
            <a:r>
              <a:rPr lang="cs-CZ" sz="2800" dirty="0" smtClean="0"/>
              <a:t>NYNÍ SE NAUČÍME DRUHOU SLOKU PÍSNIČKY.</a:t>
            </a:r>
            <a:endParaRPr lang="cs-CZ" sz="2800" dirty="0"/>
          </a:p>
          <a:p>
            <a:pPr marL="0" indent="0" algn="ctr">
              <a:buNone/>
            </a:pPr>
            <a:r>
              <a:rPr lang="cs-CZ" sz="2800" dirty="0" smtClean="0"/>
              <a:t>POZNÁŠ, JAKÝ HUDEBNÍ NÁSTROJ HRAJE?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22791974"/>
      </p:ext>
    </p:extLst>
  </p:cSld>
  <p:clrMapOvr>
    <a:masterClrMapping/>
  </p:clrMapOvr>
  <p:transition spd="slow" advClick="0" advTm="5534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Jede, jede poštovský panáček,</a:t>
            </a:r>
          </a:p>
          <a:p>
            <a:pPr marL="0" indent="0" algn="ctr">
              <a:buNone/>
            </a:pPr>
            <a:r>
              <a:rPr lang="cs-CZ" dirty="0"/>
              <a:t>jede, jede poštovský pán.</a:t>
            </a:r>
          </a:p>
          <a:p>
            <a:pPr marL="0" indent="0" algn="ctr">
              <a:buNone/>
            </a:pPr>
            <a:r>
              <a:rPr lang="cs-CZ" dirty="0" smtClean="0"/>
              <a:t>Vpředu má trubičku</a:t>
            </a:r>
          </a:p>
          <a:p>
            <a:pPr marL="0" indent="0" algn="ctr">
              <a:buNone/>
            </a:pPr>
            <a:r>
              <a:rPr lang="cs-CZ" dirty="0" smtClean="0"/>
              <a:t>a vzadu truhličku,</a:t>
            </a:r>
          </a:p>
          <a:p>
            <a:pPr marL="0" indent="0" algn="ctr">
              <a:buNone/>
            </a:pPr>
            <a:r>
              <a:rPr lang="cs-CZ" dirty="0" smtClean="0"/>
              <a:t>jede, jede do Rokycan.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ACJE728X\MC9003106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38740">
            <a:off x="1662130" y="3435143"/>
            <a:ext cx="1605761" cy="2889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RZBRHLXH\MC9002372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17031"/>
            <a:ext cx="2520280" cy="248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71-Jede, jede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164288" y="1052736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10009860"/>
      </p:ext>
    </p:extLst>
  </p:cSld>
  <p:clrMapOvr>
    <a:masterClrMapping/>
  </p:clrMapOvr>
  <p:transition spd="slow" advTm="5534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uiExpand="1" build="p"/>
    </p:bld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RZBRHLXH\MC900351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395" y="1900614"/>
            <a:ext cx="1813711" cy="144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RZBRHLXH\MC9002150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80928"/>
            <a:ext cx="2103422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S2OJ9WZ5\MC9002869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097" y="3618422"/>
            <a:ext cx="2370499" cy="274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PG9PTAV0\MC90043153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9486"/>
            <a:ext cx="2286521" cy="224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H1KETE02\MM900163103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74788"/>
            <a:ext cx="819150" cy="790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AppData\Local\Microsoft\Windows\Temporary Internet Files\Content.IE5\S2OJ9WZ5\MC9003459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229200"/>
            <a:ext cx="1762049" cy="129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OEM\AppData\Local\Microsoft\Windows\Temporary Internet Files\Content.IE5\2FH3CH61\MC90005474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33712"/>
            <a:ext cx="1469441" cy="329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OEM\AppData\Local\Microsoft\Windows\Temporary Internet Files\Content.IE5\ACJE728X\MC90022963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99" y="359609"/>
            <a:ext cx="1816913" cy="155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EM\AppData\Local\Microsoft\Windows\Temporary Internet Files\Content.IE5\PG9PTAV0\MC9002873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5979"/>
            <a:ext cx="1865014" cy="126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562930"/>
      </p:ext>
    </p:extLst>
  </p:cSld>
  <p:clrMapOvr>
    <a:masterClrMapping/>
  </p:clrMapOvr>
  <p:transition spd="slow" advTm="5534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2920" y="4983480"/>
            <a:ext cx="8183880" cy="105156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3600" b="0" kern="1200" cap="none" spc="0" baseline="0">
                <a:solidFill>
                  <a:schemeClr val="tx2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/>
          <a:lstStyle>
            <a:lvl1pPr marL="171450" indent="-173736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Char char="•"/>
              <a:defRPr sz="2200" b="0" i="0" kern="1200" cap="none" spc="30" baseline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34448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2pPr>
            <a:lvl3pPr marL="51593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3pPr>
            <a:lvl4pPr marL="688975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4pPr>
            <a:lvl5pPr marL="860425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5pPr>
            <a:lvl6pPr marL="1051560" indent="-173736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234440" indent="-173736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417320" indent="-173736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1600200" indent="-173736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mtClean="0"/>
              <a:t>Zdroje: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Hudba: CD Dětské písně a říkadla, Disky, 1999</a:t>
            </a:r>
          </a:p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b="1" dirty="0">
                <a:solidFill>
                  <a:schemeClr val="bg2">
                    <a:lumMod val="25000"/>
                  </a:schemeClr>
                </a:solidFill>
                <a:hlinkClick r:id="rId2"/>
              </a:rPr>
              <a:t>http://office.microsoft.com/cs-cz/images/?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CTT=6&amp;ver=14&amp;app=powerpnt.exe</a:t>
            </a: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4435066"/>
      </p:ext>
    </p:extLst>
  </p:cSld>
  <p:clrMapOvr>
    <a:masterClrMapping/>
  </p:clrMapOvr>
  <p:transition spd="slow" advClick="0" advTm="5534">
    <p:cover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8|1.4|9.3|2.4|1.8|1.1|1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3|2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4|1.2|5.4|4.6|3|1.6|1.4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476</TotalTime>
  <Words>163</Words>
  <Application>Microsoft Office PowerPoint</Application>
  <PresentationFormat>Předvádění na obrazovce (4:3)</PresentationFormat>
  <Paragraphs>45</Paragraphs>
  <Slides>7</Slides>
  <Notes>4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Soho</vt:lpstr>
      <vt:lpstr>Prezentace aplikace PowerPoint</vt:lpstr>
      <vt:lpstr>Jede, jede poštovský panáček</vt:lpstr>
      <vt:lpstr> </vt:lpstr>
      <vt:lpstr> </vt:lpstr>
      <vt:lpstr> </vt:lpstr>
      <vt:lpstr>Prezentace aplikace PowerPoint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Jede, jede poštovský panáček</dc:title>
  <dc:creator>Mgr. Iva Dušková</dc:creator>
  <cp:lastModifiedBy>OEM</cp:lastModifiedBy>
  <cp:revision>32</cp:revision>
  <dcterms:created xsi:type="dcterms:W3CDTF">2011-08-26T13:19:57Z</dcterms:created>
  <dcterms:modified xsi:type="dcterms:W3CDTF">2011-11-29T08:04:57Z</dcterms:modified>
</cp:coreProperties>
</file>