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6" r:id="rId3"/>
    <p:sldId id="256" r:id="rId4"/>
    <p:sldId id="258" r:id="rId5"/>
    <p:sldId id="261" r:id="rId6"/>
    <p:sldId id="260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CA2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77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94DE35-742E-4E70-9364-DF59CBEA2FF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8704E9-FD03-4726-8B30-02F8821F3C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5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704E9-FD03-4726-8B30-02F8821F3C0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02C95-52DF-4CF9-A38D-01C3DA975C2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EC155-E76A-4703-8A7C-D1848B852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594" y="11663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57099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14. 3. 2012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VY_32_INOVACE_03_MATEMATIKA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- Násobení </a:t>
                      </a:r>
                      <a:r>
                        <a:rPr lang="cs-CZ" sz="2400" b="0" dirty="0" smtClean="0"/>
                        <a:t>2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</a:t>
                      </a:r>
                      <a:r>
                        <a:rPr lang="cs-CZ" sz="2400" b="0" baseline="0" dirty="0" smtClean="0"/>
                        <a:t>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násobení číslem 2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</a:t>
            </a:r>
            <a:r>
              <a:rPr lang="cs-CZ" smtClean="0"/>
              <a:t>a 3. ročníku ZŠ</a:t>
            </a: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Násobení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Násobky 2</a:t>
            </a:r>
            <a:endParaRPr lang="cs-CZ" dirty="0"/>
          </a:p>
        </p:txBody>
      </p:sp>
      <p:pic>
        <p:nvPicPr>
          <p:cNvPr id="8" name="Picture 2" descr="C:\Users\NB\AppData\Local\Microsoft\Windows\Temporary Internet Files\Content.IE5\NCWIYVN2\MC90039145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556792"/>
            <a:ext cx="1818742" cy="1200607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2843808" y="2204864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164288" y="5157192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20272" y="3573016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483768" y="3645024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932040" y="3645024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987824" y="5157192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39552" y="3645024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220072" y="5157192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148064" y="2276872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55576" y="5229200"/>
            <a:ext cx="1656184" cy="864096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>
            <a:off x="1979712" y="2132856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>
            <a:off x="2123728" y="4941168"/>
            <a:ext cx="1512168" cy="978408"/>
          </a:xfrm>
          <a:prstGeom prst="circularArrow">
            <a:avLst>
              <a:gd name="adj1" fmla="val 12500"/>
              <a:gd name="adj2" fmla="val 1806232"/>
              <a:gd name="adj3" fmla="val 20457681"/>
              <a:gd name="adj4" fmla="val 10800000"/>
              <a:gd name="adj5" fmla="val 163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>
            <a:off x="3995936" y="3573016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Kruhová šipka 23"/>
          <p:cNvSpPr/>
          <p:nvPr/>
        </p:nvSpPr>
        <p:spPr>
          <a:xfrm>
            <a:off x="6588224" y="4869160"/>
            <a:ext cx="978408" cy="97840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Zahnutá šipka doprava 26"/>
          <p:cNvSpPr/>
          <p:nvPr/>
        </p:nvSpPr>
        <p:spPr>
          <a:xfrm>
            <a:off x="4716016" y="4293096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Zahnutá šipka doprava 27"/>
          <p:cNvSpPr/>
          <p:nvPr/>
        </p:nvSpPr>
        <p:spPr>
          <a:xfrm flipH="1" flipV="1">
            <a:off x="8604448" y="3933056"/>
            <a:ext cx="360040" cy="144016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prava 32"/>
          <p:cNvSpPr/>
          <p:nvPr/>
        </p:nvSpPr>
        <p:spPr>
          <a:xfrm rot="18641042" flipH="1" flipV="1">
            <a:off x="7223506" y="2080170"/>
            <a:ext cx="649512" cy="17837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Zahnutá šipka doprava 34"/>
          <p:cNvSpPr/>
          <p:nvPr/>
        </p:nvSpPr>
        <p:spPr>
          <a:xfrm rot="13819273" flipH="1" flipV="1">
            <a:off x="1900656" y="2276394"/>
            <a:ext cx="649512" cy="17837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prava 35"/>
          <p:cNvSpPr/>
          <p:nvPr/>
        </p:nvSpPr>
        <p:spPr>
          <a:xfrm rot="8923170" flipH="1" flipV="1">
            <a:off x="415880" y="4044040"/>
            <a:ext cx="649512" cy="17837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Zahnutá šipka doprava 36"/>
          <p:cNvSpPr/>
          <p:nvPr/>
        </p:nvSpPr>
        <p:spPr>
          <a:xfrm rot="19705556" flipH="1" flipV="1">
            <a:off x="3546357" y="3967455"/>
            <a:ext cx="765426" cy="144463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33" grpId="0" animBg="1"/>
      <p:bldP spid="35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nožiček párků?</a:t>
            </a:r>
            <a:endParaRPr lang="cs-CZ" dirty="0"/>
          </a:p>
        </p:txBody>
      </p:sp>
      <p:pic>
        <p:nvPicPr>
          <p:cNvPr id="4" name="Picture 2" descr="C:\Users\NB\AppData\Local\Microsoft\Windows\Temporary Internet Files\Content.IE5\S7687CZ2\MC9004150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2223964" cy="2375645"/>
          </a:xfrm>
          <a:prstGeom prst="rect">
            <a:avLst/>
          </a:prstGeom>
          <a:noFill/>
        </p:spPr>
      </p:pic>
      <p:pic>
        <p:nvPicPr>
          <p:cNvPr id="5" name="Picture 2" descr="C:\Users\NB\AppData\Local\Microsoft\Windows\Temporary Internet Files\Content.IE5\S7687CZ2\MC900415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52536" y="1772816"/>
            <a:ext cx="2223964" cy="2375645"/>
          </a:xfrm>
          <a:prstGeom prst="rect">
            <a:avLst/>
          </a:prstGeom>
          <a:noFill/>
        </p:spPr>
      </p:pic>
      <p:pic>
        <p:nvPicPr>
          <p:cNvPr id="6" name="Picture 2" descr="C:\Users\NB\AppData\Local\Microsoft\Windows\Temporary Internet Files\Content.IE5\S7687CZ2\MC900415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844824"/>
            <a:ext cx="2223964" cy="2375645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S7687CZ2\MC900415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72816"/>
            <a:ext cx="2223964" cy="2375645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S7687CZ2\MC900415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844824"/>
            <a:ext cx="2223964" cy="2375645"/>
          </a:xfrm>
          <a:prstGeom prst="rect">
            <a:avLst/>
          </a:prstGeom>
          <a:noFill/>
        </p:spPr>
      </p:pic>
      <p:pic>
        <p:nvPicPr>
          <p:cNvPr id="9" name="Picture 2" descr="C:\Users\NB\AppData\Local\Microsoft\Windows\Temporary Internet Files\Content.IE5\S7687CZ2\MC900415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700808"/>
            <a:ext cx="2223964" cy="237564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11560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23728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07904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76056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32240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244408" y="4005064"/>
            <a:ext cx="698500" cy="6270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55776" y="5661248"/>
            <a:ext cx="3024336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 x 2 = 12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jahod?</a:t>
            </a:r>
            <a:endParaRPr lang="cs-CZ" dirty="0"/>
          </a:p>
        </p:txBody>
      </p:sp>
      <p:pic>
        <p:nvPicPr>
          <p:cNvPr id="5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92896"/>
            <a:ext cx="1480242" cy="1815220"/>
          </a:xfrm>
          <a:prstGeom prst="rect">
            <a:avLst/>
          </a:prstGeom>
          <a:noFill/>
        </p:spPr>
      </p:pic>
      <p:pic>
        <p:nvPicPr>
          <p:cNvPr id="8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492896"/>
            <a:ext cx="1480242" cy="1815220"/>
          </a:xfrm>
          <a:prstGeom prst="rect">
            <a:avLst/>
          </a:prstGeom>
          <a:noFill/>
        </p:spPr>
      </p:pic>
      <p:pic>
        <p:nvPicPr>
          <p:cNvPr id="9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492896"/>
            <a:ext cx="1480242" cy="1815220"/>
          </a:xfrm>
          <a:prstGeom prst="rect">
            <a:avLst/>
          </a:prstGeom>
          <a:noFill/>
        </p:spPr>
      </p:pic>
      <p:pic>
        <p:nvPicPr>
          <p:cNvPr id="10" name="Picture 2" descr="C:\Users\NB\AppData\Local\Microsoft\Windows\Temporary Internet Files\Content.IE5\G1YMPHGA\MC9003311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492896"/>
            <a:ext cx="1480242" cy="1815220"/>
          </a:xfrm>
          <a:prstGeom prst="rect">
            <a:avLst/>
          </a:prstGeom>
          <a:noFill/>
        </p:spPr>
      </p:pic>
      <p:pic>
        <p:nvPicPr>
          <p:cNvPr id="11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276872"/>
            <a:ext cx="775665" cy="720080"/>
          </a:xfrm>
          <a:prstGeom prst="rect">
            <a:avLst/>
          </a:prstGeom>
          <a:noFill/>
        </p:spPr>
      </p:pic>
      <p:pic>
        <p:nvPicPr>
          <p:cNvPr id="12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276872"/>
            <a:ext cx="775665" cy="720080"/>
          </a:xfrm>
          <a:prstGeom prst="rect">
            <a:avLst/>
          </a:prstGeom>
          <a:noFill/>
        </p:spPr>
      </p:pic>
      <p:pic>
        <p:nvPicPr>
          <p:cNvPr id="13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204864"/>
            <a:ext cx="775665" cy="720080"/>
          </a:xfrm>
          <a:prstGeom prst="rect">
            <a:avLst/>
          </a:prstGeom>
          <a:noFill/>
        </p:spPr>
      </p:pic>
      <p:pic>
        <p:nvPicPr>
          <p:cNvPr id="14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132856"/>
            <a:ext cx="775665" cy="720080"/>
          </a:xfrm>
          <a:prstGeom prst="rect">
            <a:avLst/>
          </a:prstGeom>
          <a:noFill/>
        </p:spPr>
      </p:pic>
      <p:pic>
        <p:nvPicPr>
          <p:cNvPr id="15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132856"/>
            <a:ext cx="775665" cy="720080"/>
          </a:xfrm>
          <a:prstGeom prst="rect">
            <a:avLst/>
          </a:prstGeom>
          <a:noFill/>
        </p:spPr>
      </p:pic>
      <p:pic>
        <p:nvPicPr>
          <p:cNvPr id="16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276872"/>
            <a:ext cx="775665" cy="720080"/>
          </a:xfrm>
          <a:prstGeom prst="rect">
            <a:avLst/>
          </a:prstGeom>
          <a:noFill/>
        </p:spPr>
      </p:pic>
      <p:pic>
        <p:nvPicPr>
          <p:cNvPr id="17" name="Picture 2" descr="C:\Users\NB\AppData\Local\Microsoft\Windows\Temporary Internet Files\Content.IE5\NCWIYVN2\MC900250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276872"/>
            <a:ext cx="775665" cy="720080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7020272" y="4437112"/>
            <a:ext cx="698500" cy="627063"/>
          </a:xfrm>
          <a:prstGeom prst="rect">
            <a:avLst/>
          </a:prstGeom>
          <a:solidFill>
            <a:srgbClr val="FCA2E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04048" y="4437112"/>
            <a:ext cx="698500" cy="627063"/>
          </a:xfrm>
          <a:prstGeom prst="rect">
            <a:avLst/>
          </a:prstGeom>
          <a:solidFill>
            <a:srgbClr val="FCA2E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15816" y="4437112"/>
            <a:ext cx="720080" cy="627063"/>
          </a:xfrm>
          <a:prstGeom prst="rect">
            <a:avLst/>
          </a:prstGeom>
          <a:solidFill>
            <a:srgbClr val="FCA2E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115616" y="4437112"/>
            <a:ext cx="698500" cy="627063"/>
          </a:xfrm>
          <a:prstGeom prst="rect">
            <a:avLst/>
          </a:prstGeom>
          <a:solidFill>
            <a:srgbClr val="FCA2E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15816" y="5661248"/>
            <a:ext cx="3024336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 x 2 = 8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NB\AppData\Local\Microsoft\Windows\Temporary Internet Files\Content.IE5\NCWIYVN2\MC9002507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276872"/>
            <a:ext cx="775665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8" name="Picture 4" descr="C:\Users\NB\AppData\Local\Microsoft\Windows\Temporary Internet Files\Content.IE5\8L54VNKW\MC9001123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628800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628800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628800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628800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933056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420888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140968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140968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140968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933056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933056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933056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725144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517232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4" descr="C:\Users\NB\AppData\Local\Microsoft\Windows\Temporary Internet Files\Content.IE5\8L54VNKW\MC900112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20888"/>
            <a:ext cx="608671" cy="752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2000"/>
                                        <p:tgtEl>
                                          <p:spTgt spid="6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6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6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2000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build="p" animBg="1"/>
      <p:bldP spid="59" grpId="0" build="p" animBg="1"/>
      <p:bldP spid="60" grpId="0" build="p" animBg="1"/>
      <p:bldP spid="61" grpId="0" build="p" animBg="1"/>
      <p:bldP spid="62" grpId="0" build="p" animBg="1"/>
      <p:bldP spid="6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111</TotalTime>
  <Words>207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Násobení 2</vt:lpstr>
      <vt:lpstr>Násobky 2</vt:lpstr>
      <vt:lpstr>Kolik je nožiček párků?</vt:lpstr>
      <vt:lpstr>Kolik je jahod?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2</dc:title>
  <dc:creator>NB</dc:creator>
  <cp:lastModifiedBy>NB</cp:lastModifiedBy>
  <cp:revision>26</cp:revision>
  <dcterms:created xsi:type="dcterms:W3CDTF">2012-03-06T13:22:22Z</dcterms:created>
  <dcterms:modified xsi:type="dcterms:W3CDTF">2012-03-21T21:31:20Z</dcterms:modified>
</cp:coreProperties>
</file>