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3" r:id="rId2"/>
    <p:sldId id="294" r:id="rId3"/>
    <p:sldId id="270" r:id="rId4"/>
    <p:sldId id="290" r:id="rId5"/>
    <p:sldId id="298" r:id="rId6"/>
    <p:sldId id="292" r:id="rId7"/>
    <p:sldId id="256" r:id="rId8"/>
    <p:sldId id="295" r:id="rId9"/>
    <p:sldId id="271" r:id="rId10"/>
    <p:sldId id="302" r:id="rId11"/>
    <p:sldId id="299" r:id="rId12"/>
    <p:sldId id="300" r:id="rId13"/>
    <p:sldId id="272" r:id="rId14"/>
    <p:sldId id="278" r:id="rId15"/>
    <p:sldId id="279" r:id="rId16"/>
    <p:sldId id="280" r:id="rId17"/>
    <p:sldId id="303" r:id="rId18"/>
    <p:sldId id="304" r:id="rId19"/>
    <p:sldId id="283" r:id="rId20"/>
    <p:sldId id="28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94B45-2EEC-43FC-8C25-958759C952C8}" type="datetimeFigureOut">
              <a:rPr lang="cs-CZ" smtClean="0"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D19870-32B1-40F7-9AA3-A82DEF7B38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116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D19870-32B1-40F7-9AA3-A82DEF7B38B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490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Obvody a obsahy 5.</a:t>
            </a:r>
            <a:b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- určení z plánu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17.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0752069"/>
              </p:ext>
            </p:extLst>
          </p:nvPr>
        </p:nvGraphicFramePr>
        <p:xfrm>
          <a:off x="274638" y="3357563"/>
          <a:ext cx="8594725" cy="2757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7" name="List" r:id="rId4" imgW="6772277" imgH="2171616" progId="Excel.Sheet.12">
                  <p:embed/>
                </p:oleObj>
              </mc:Choice>
              <mc:Fallback>
                <p:oleObj name="List" r:id="rId4" imgW="6772277" imgH="2171616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638" y="3357563"/>
                        <a:ext cx="8594725" cy="27574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06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předmětu MATEMATIKA. V dalším ročníku může být využit v rámci procvičení. Výuku  inovuje použitím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příklady s obrázky 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učitele. Snaží se povzbudit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– pro větší atraktivnost výuky.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Vložené úlohy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5 – určení z plánu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 vždy určujeme rozměry a počítáme obvody či obsahy ploch přímo ze skutečnosti,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ale často jsme odkázáni na různé plány, nákresy,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či dokonce mapy.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Základem potom je měřítko plánku či mapy,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které udává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udává poměr zmenšení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délky 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měřené na mapě k délce ve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skutečnosti.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194" name="Picture 2" descr="C:\Users\zblaha00\AppData\Local\Microsoft\Windows\Temporary Internet Files\Content.IE5\O49BH9AW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756" y="5038725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48" y="274638"/>
            <a:ext cx="9158748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Vysvětleme si to na příkladu: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 1 :  20 000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znamená, že jedna jednotka na mapě či plánu je ve skutečnosti 20 000 týchž jednotek.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Nejčastěji se používají centimetry….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50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Čili 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 1 : 20 000  znamená,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že 1 cm na „papíře“ je 20 000 cm ve skutečnosti.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(20 000 cm = 200 m = 0,2 km)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Tedy 1 cm odpovídá 200 m ve skutečnosti.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 obráceně, 1 km ve skutečnosti bude 5 cm na mapě.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Zkuste sami pro různá měřítka určit, kolik bude ve skutečnosti 1 cm na mapě, popřípadě obráceně, kolik cm na mapě bude mít 1 km ve skutečnosti: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 1 :  12 500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 1 : 25 000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 1 : 50 000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 1 : 75 000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1 : 100 000 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1 : 500 000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1 : 1 000 000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?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8994" y="274638"/>
            <a:ext cx="9202994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4748" y="1600200"/>
            <a:ext cx="9158748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Zkuste tedy doplnit následující tabulku: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Mapové měřítko         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 cm na mapě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</a:t>
            </a:r>
            <a:r>
              <a:rPr lang="pt-BR" sz="2400" b="1" dirty="0">
                <a:solidFill>
                  <a:schemeClr val="accent6">
                    <a:lumMod val="50000"/>
                  </a:schemeClr>
                </a:solidFill>
              </a:rPr>
              <a:t>1 km v terénu </a:t>
            </a:r>
            <a:r>
              <a:rPr lang="pt-BR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M                         odpovídá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ve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skutečnosti         odpovídá na mapě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1 :      12 500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1 :      25 000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1 :      50 000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1 :      75 000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1 :    100 000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1 :    500 000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1 : 1 000 000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ahnutá šipka dolů 4"/>
          <p:cNvSpPr/>
          <p:nvPr/>
        </p:nvSpPr>
        <p:spPr>
          <a:xfrm>
            <a:off x="5004048" y="5949280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0242" name="Picture 2" descr="C:\Users\zblaha00\AppData\Local\Microsoft\Windows\Temporary Internet Files\Content.IE5\0R2SSG9O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516" y="3212976"/>
            <a:ext cx="3814748" cy="252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35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2723784"/>
              </p:ext>
            </p:extLst>
          </p:nvPr>
        </p:nvGraphicFramePr>
        <p:xfrm>
          <a:off x="0" y="1412776"/>
          <a:ext cx="9144000" cy="5256582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  <a:gridCol w="3048000"/>
              </a:tblGrid>
              <a:tr h="1051318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Mapové měřítko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 cm na mapě se rovná ve </a:t>
                      </a:r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skutečnosti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t-BR" sz="2400" b="1" dirty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 km v terénu se rovná na mapě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75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 : 12 500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125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752"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 : 25 000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250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752"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 : 50 000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500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752"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 : 75 000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750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1,33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752"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 : 100 000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 cm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752"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 : 500 000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mm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0752"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 : 1 000 000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 mm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V praxi, </a:t>
            </a: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zejména u různých plánků a náčrtů</a:t>
            </a: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 se můžeme setkat i s jinými měřítky…</a:t>
            </a:r>
          </a:p>
          <a:p>
            <a:pPr marL="0" indent="0" algn="ctr">
              <a:buNone/>
            </a:pP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Ale ukažme si nějaké úlohy: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53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Jakou průměrnou rychlostí se přibližně pohyboval turista, jestliže za 2,5 hodiny ušel vzdálenost, která na mapě v měřítku 1 : 35 000 měřila 32 cm?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ahnutá šipka dolů 4">
            <a:hlinkClick r:id="" action="ppaction://hlinkshowjump?jump=nextslide"/>
          </p:cNvPr>
          <p:cNvSpPr/>
          <p:nvPr/>
        </p:nvSpPr>
        <p:spPr>
          <a:xfrm>
            <a:off x="5111011" y="6021288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  <p:pic>
        <p:nvPicPr>
          <p:cNvPr id="13314" name="Picture 2" descr="C:\Users\zblaha00\AppData\Local\Microsoft\Windows\Temporary Internet Files\Content.IE5\DU111DJJ\MM9002827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218" y="3476289"/>
            <a:ext cx="2664296" cy="254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73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1 : 35 000   =&gt;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 cm (na mapě) ≈ 35 000 cm (ve skutečnosti) = 350 m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32 cm ≈ 11 200 m = 11,2 km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 = s/t = 11,2/2,5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4,48 km/h   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Průměrná rychlost turisty byla asi 4,5 km/h.</a:t>
            </a:r>
          </a:p>
        </p:txBody>
      </p:sp>
    </p:spTree>
    <p:extLst>
      <p:ext uri="{BB962C8B-B14F-4D97-AF65-F5344CB8AC3E}">
        <p14:creationId xmlns:p14="http://schemas.microsoft.com/office/powerpoint/2010/main" val="161479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4320480" cy="4832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1124743"/>
            <a:ext cx="8424936" cy="576275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Kolik metrů čtverečných podlahové krytiny bude potřeba do kuchyně, jejíž plánek v měřítku 1 : 50 je uveden na obrázku.</a:t>
            </a:r>
          </a:p>
          <a:p>
            <a:pPr marL="0" indent="0" algn="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(uvedené rozměry jsou v milimetrech)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ahnutá šipka dolů 3"/>
          <p:cNvSpPr/>
          <p:nvPr/>
        </p:nvSpPr>
        <p:spPr>
          <a:xfrm>
            <a:off x="4860032" y="5776905"/>
            <a:ext cx="4283968" cy="9087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Nejprve si vypočteme podle měřítka skutečné rozměry: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30 mm = 3 cm  ≈ 1,5 m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50 mm = 5 cm ≈ 2,5 m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110 mm = 11 cm ≈ 5,5 m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Plochu rozdělíme na dva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obdélníky (2,5 x 1,5 a 4 x 1,5)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 = 2,5 . 1,5 + 4 . 1,5 =  9,75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pPr marL="0" indent="0">
              <a:buNone/>
            </a:pPr>
            <a:endParaRPr lang="cs-CZ" sz="2800" b="1" baseline="300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Bude potřeba 9,75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 krytiny.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82761"/>
            <a:ext cx="4196394" cy="4596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823" y="2482589"/>
            <a:ext cx="6292577" cy="434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556792"/>
            <a:ext cx="8292998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Určete výměru pozemku zakresleného v plánu v měřítku 1 : 2 000 (uvedené rozměry jsou v cm)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Zahnutá šipka dolů 7">
            <a:hlinkClick r:id="" action="ppaction://hlinkshowjump?jump=nextslide"/>
          </p:cNvPr>
          <p:cNvSpPr/>
          <p:nvPr/>
        </p:nvSpPr>
        <p:spPr>
          <a:xfrm>
            <a:off x="107504" y="6054731"/>
            <a:ext cx="388843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  <a:hlinkClick r:id="" action="ppaction://hlinkshowjump?jump=nextslide"/>
              </a:rPr>
              <a:t>Řešení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2" cy="52292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Nejprve určíme skutečné rozměry 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1 : 2000 =&gt; 1 cm ≈ 2 000 cm = 20 m  =&gt;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1,5 cm ≈ 30 m ,  2 cm ≈ 40 m , 2,5 cm ≈ 50 m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412" y="3362632"/>
            <a:ext cx="4829175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" y="274638"/>
            <a:ext cx="9099755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Parcelu rozdělíme na jednodušší části 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92896"/>
            <a:ext cx="6390819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59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720" y="3212976"/>
            <a:ext cx="5776811" cy="3645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   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žlutá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= ½ . 30 . 20 = 300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zelená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= ½ 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(20 + 40) 50 = 1 500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modrá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= ½ 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40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. 20 =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400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fialová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= ½ 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100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=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2 500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Celkem 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S = 4 700 m</a:t>
            </a:r>
            <a:r>
              <a:rPr lang="cs-CZ" sz="2800" b="1" u="dbl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b="1" u="dbl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Výměra parcely je 4 700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41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 si zkusíme další úlohy z praxe.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Ovšem formou prověření toho, co umíte…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621" y="3284984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5 – určení z plánu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0 </a:t>
            </a: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Office,  autor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2781</TotalTime>
  <Words>925</Words>
  <Application>Microsoft Office PowerPoint</Application>
  <PresentationFormat>Předvádění na obrazovce (4:3)</PresentationFormat>
  <Paragraphs>142</Paragraphs>
  <Slides>20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Microsoft Excel Worksheet</vt:lpstr>
      <vt:lpstr>  Obvody a obsahy 5. - určení z plánu</vt:lpstr>
      <vt:lpstr>P  R  O  C  E  N  T  A</vt:lpstr>
      <vt:lpstr>Prezentace aplikace PowerPoint</vt:lpstr>
      <vt:lpstr>Obsahy a obvody 5 – určení z plánu</vt:lpstr>
      <vt:lpstr>Obsahy a obvody 5 – určení z plánu</vt:lpstr>
      <vt:lpstr>Obsahy a obvody 5 – určení z plánu</vt:lpstr>
      <vt:lpstr>Prezentace aplikace PowerPoint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  <vt:lpstr>Obsahy a obvody 5 – určení z plánu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152</cp:revision>
  <cp:lastPrinted>2013-04-09T11:39:44Z</cp:lastPrinted>
  <dcterms:created xsi:type="dcterms:W3CDTF">2013-02-26T11:10:07Z</dcterms:created>
  <dcterms:modified xsi:type="dcterms:W3CDTF">2014-02-22T16:16:35Z</dcterms:modified>
</cp:coreProperties>
</file>