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6" r:id="rId4"/>
    <p:sldId id="260" r:id="rId5"/>
    <p:sldId id="259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DA1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1" autoAdjust="0"/>
    <p:restoredTop sz="86380" autoAdjust="0"/>
  </p:normalViewPr>
  <p:slideViewPr>
    <p:cSldViewPr>
      <p:cViewPr varScale="1">
        <p:scale>
          <a:sx n="60" d="100"/>
          <a:sy n="60" d="100"/>
        </p:scale>
        <p:origin x="-73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735464-6C2B-4D81-A0A1-3FEDE3173D5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652DD-39D8-403E-BF4A-39CD1EEAD7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91" y="18864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9209448"/>
              </p:ext>
            </p:extLst>
          </p:nvPr>
        </p:nvGraphicFramePr>
        <p:xfrm>
          <a:off x="857745" y="2204865"/>
          <a:ext cx="7128792" cy="35423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848074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23. 3. 2012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VY_32_INOVACE_04_MATEMATIKA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Násobilka </a:t>
                      </a:r>
                      <a:r>
                        <a:rPr lang="cs-CZ" sz="2400" b="0" baseline="0" dirty="0" smtClean="0"/>
                        <a:t>- Dělení 2 </a:t>
                      </a:r>
                    </a:p>
                    <a:p>
                      <a:r>
                        <a:rPr lang="cs-CZ" sz="2400" b="0" baseline="0" dirty="0" smtClean="0"/>
                        <a:t>R</a:t>
                      </a:r>
                      <a:r>
                        <a:rPr lang="cs-CZ" sz="2400" b="1" baseline="0" dirty="0" smtClean="0"/>
                        <a:t>očník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</a:t>
                      </a:r>
                      <a:r>
                        <a:rPr lang="cs-CZ" sz="2400" b="0" baseline="0" dirty="0" smtClean="0"/>
                        <a:t>., 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dělení číslem 2 pro žáky 2. ročníku ZŠ</a:t>
            </a:r>
          </a:p>
          <a:p>
            <a:pPr>
              <a:defRPr/>
            </a:pPr>
            <a:r>
              <a:rPr lang="cs-CZ" dirty="0" smtClean="0"/>
              <a:t>opakovací hodina pro žáky 2. a </a:t>
            </a:r>
            <a:r>
              <a:rPr lang="cs-CZ" smtClean="0"/>
              <a:t>3. </a:t>
            </a:r>
            <a:r>
              <a:rPr lang="cs-CZ" dirty="0" smtClean="0"/>
              <a:t>ročníku ZŠ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Dělení 2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Rozděluj 8 jahod po 2.</a:t>
            </a:r>
            <a:br>
              <a:rPr lang="cs-CZ" dirty="0" smtClean="0"/>
            </a:br>
            <a:r>
              <a:rPr lang="cs-CZ" dirty="0" smtClean="0"/>
              <a:t>Kolik pohárů budeš potřebovat?</a:t>
            </a:r>
            <a:endParaRPr lang="cs-CZ" dirty="0"/>
          </a:p>
        </p:txBody>
      </p:sp>
      <p:pic>
        <p:nvPicPr>
          <p:cNvPr id="5" name="Picture 2" descr="C:\Users\NB\AppData\Local\Microsoft\Windows\Temporary Internet Files\Content.IE5\G1YMPHGA\MC9003311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08920"/>
            <a:ext cx="1480242" cy="1815220"/>
          </a:xfrm>
          <a:prstGeom prst="rect">
            <a:avLst/>
          </a:prstGeom>
          <a:noFill/>
        </p:spPr>
      </p:pic>
      <p:pic>
        <p:nvPicPr>
          <p:cNvPr id="8" name="Picture 2" descr="C:\Users\NB\AppData\Local\Microsoft\Windows\Temporary Internet Files\Content.IE5\G1YMPHGA\MC9003311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636912"/>
            <a:ext cx="1480242" cy="1815220"/>
          </a:xfrm>
          <a:prstGeom prst="rect">
            <a:avLst/>
          </a:prstGeom>
          <a:noFill/>
        </p:spPr>
      </p:pic>
      <p:pic>
        <p:nvPicPr>
          <p:cNvPr id="9" name="Picture 2" descr="C:\Users\NB\AppData\Local\Microsoft\Windows\Temporary Internet Files\Content.IE5\G1YMPHGA\MC9003311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708920"/>
            <a:ext cx="1480242" cy="1815220"/>
          </a:xfrm>
          <a:prstGeom prst="rect">
            <a:avLst/>
          </a:prstGeom>
          <a:noFill/>
        </p:spPr>
      </p:pic>
      <p:pic>
        <p:nvPicPr>
          <p:cNvPr id="10" name="Picture 2" descr="C:\Users\NB\AppData\Local\Microsoft\Windows\Temporary Internet Files\Content.IE5\G1YMPHGA\MC9003311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708920"/>
            <a:ext cx="1480242" cy="1815220"/>
          </a:xfrm>
          <a:prstGeom prst="rect">
            <a:avLst/>
          </a:prstGeom>
          <a:noFill/>
        </p:spPr>
      </p:pic>
      <p:pic>
        <p:nvPicPr>
          <p:cNvPr id="11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556792"/>
            <a:ext cx="775665" cy="720080"/>
          </a:xfrm>
          <a:prstGeom prst="rect">
            <a:avLst/>
          </a:prstGeom>
          <a:noFill/>
        </p:spPr>
      </p:pic>
      <p:pic>
        <p:nvPicPr>
          <p:cNvPr id="12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628800"/>
            <a:ext cx="775665" cy="720080"/>
          </a:xfrm>
          <a:prstGeom prst="rect">
            <a:avLst/>
          </a:prstGeom>
          <a:noFill/>
        </p:spPr>
      </p:pic>
      <p:pic>
        <p:nvPicPr>
          <p:cNvPr id="13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700808"/>
            <a:ext cx="775665" cy="720080"/>
          </a:xfrm>
          <a:prstGeom prst="rect">
            <a:avLst/>
          </a:prstGeom>
          <a:noFill/>
        </p:spPr>
      </p:pic>
      <p:pic>
        <p:nvPicPr>
          <p:cNvPr id="14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775665" cy="720080"/>
          </a:xfrm>
          <a:prstGeom prst="rect">
            <a:avLst/>
          </a:prstGeom>
          <a:noFill/>
        </p:spPr>
      </p:pic>
      <p:pic>
        <p:nvPicPr>
          <p:cNvPr id="15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556792"/>
            <a:ext cx="775665" cy="720080"/>
          </a:xfrm>
          <a:prstGeom prst="rect">
            <a:avLst/>
          </a:prstGeom>
          <a:noFill/>
        </p:spPr>
      </p:pic>
      <p:pic>
        <p:nvPicPr>
          <p:cNvPr id="16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556792"/>
            <a:ext cx="775665" cy="720080"/>
          </a:xfrm>
          <a:prstGeom prst="rect">
            <a:avLst/>
          </a:prstGeom>
          <a:noFill/>
        </p:spPr>
      </p:pic>
      <p:pic>
        <p:nvPicPr>
          <p:cNvPr id="17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556792"/>
            <a:ext cx="775665" cy="720080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6300192" y="4797152"/>
            <a:ext cx="698500" cy="627063"/>
          </a:xfrm>
          <a:prstGeom prst="rect">
            <a:avLst/>
          </a:prstGeom>
          <a:solidFill>
            <a:srgbClr val="FDA1E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0" y="4797152"/>
            <a:ext cx="698500" cy="627063"/>
          </a:xfrm>
          <a:prstGeom prst="rect">
            <a:avLst/>
          </a:prstGeom>
          <a:solidFill>
            <a:srgbClr val="FDA1E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627784" y="4797152"/>
            <a:ext cx="720080" cy="627063"/>
          </a:xfrm>
          <a:prstGeom prst="rect">
            <a:avLst/>
          </a:prstGeom>
          <a:solidFill>
            <a:srgbClr val="FDA1E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27584" y="4797152"/>
            <a:ext cx="698500" cy="627063"/>
          </a:xfrm>
          <a:prstGeom prst="rect">
            <a:avLst/>
          </a:prstGeom>
          <a:solidFill>
            <a:srgbClr val="FDA1E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555776" y="5661248"/>
            <a:ext cx="3024336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8 : 2 = 4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NB\AppData\Local\Microsoft\Windows\Temporary Internet Files\Content.IE5\NCWIYVN2\MC90025079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556792"/>
            <a:ext cx="775665" cy="720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-0.03148 L 0.01267 0.146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0" y="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L -0.0158 0.09445 " pathEditMode="relative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-4.81481E-6 L 0.01579 0.07338 " pathEditMode="relative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75 0.05255 L -0.04236 0.0944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L -0.00781 0.09445 " pathEditMode="relative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2 0.04213 L -0.03455 0.11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" y="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68 0.04213 L -0.00312 0.1259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0" y="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94 0.05254 L -0.04237 0.1363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" y="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NB\AppData\Local\Microsoft\Windows\Temporary Internet Files\Content.IE5\K0O7W0UI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24944"/>
            <a:ext cx="3528392" cy="2253043"/>
          </a:xfrm>
          <a:prstGeom prst="rect">
            <a:avLst/>
          </a:prstGeom>
          <a:noFill/>
        </p:spPr>
      </p:pic>
      <p:pic>
        <p:nvPicPr>
          <p:cNvPr id="10" name="Picture 2" descr="C:\Users\NB\AppData\Local\Microsoft\Windows\Temporary Internet Files\Content.IE5\K0O7W0UI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996952"/>
            <a:ext cx="3528392" cy="225304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dirty="0" smtClean="0"/>
              <a:t>Rozděl na 2 stejné části.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1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844824"/>
            <a:ext cx="857250" cy="792089"/>
          </a:xfrm>
          <a:prstGeom prst="rect">
            <a:avLst/>
          </a:prstGeom>
          <a:noFill/>
        </p:spPr>
      </p:pic>
      <p:pic>
        <p:nvPicPr>
          <p:cNvPr id="13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980728"/>
            <a:ext cx="857250" cy="792089"/>
          </a:xfrm>
          <a:prstGeom prst="rect">
            <a:avLst/>
          </a:prstGeom>
          <a:noFill/>
        </p:spPr>
      </p:pic>
      <p:pic>
        <p:nvPicPr>
          <p:cNvPr id="15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060848"/>
            <a:ext cx="857250" cy="792089"/>
          </a:xfrm>
          <a:prstGeom prst="rect">
            <a:avLst/>
          </a:prstGeom>
          <a:noFill/>
        </p:spPr>
      </p:pic>
      <p:pic>
        <p:nvPicPr>
          <p:cNvPr id="16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1484784"/>
            <a:ext cx="857250" cy="792089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3059832" y="5517232"/>
            <a:ext cx="3096344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12 : 2 = 6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9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980728"/>
            <a:ext cx="857250" cy="792089"/>
          </a:xfrm>
          <a:prstGeom prst="rect">
            <a:avLst/>
          </a:prstGeom>
          <a:noFill/>
        </p:spPr>
      </p:pic>
      <p:pic>
        <p:nvPicPr>
          <p:cNvPr id="5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700808"/>
            <a:ext cx="857250" cy="792089"/>
          </a:xfrm>
          <a:prstGeom prst="rect">
            <a:avLst/>
          </a:prstGeom>
          <a:noFill/>
        </p:spPr>
      </p:pic>
      <p:pic>
        <p:nvPicPr>
          <p:cNvPr id="14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124744"/>
            <a:ext cx="857250" cy="792089"/>
          </a:xfrm>
          <a:prstGeom prst="rect">
            <a:avLst/>
          </a:prstGeom>
          <a:noFill/>
        </p:spPr>
      </p:pic>
      <p:pic>
        <p:nvPicPr>
          <p:cNvPr id="12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132856"/>
            <a:ext cx="857250" cy="792089"/>
          </a:xfrm>
          <a:prstGeom prst="rect">
            <a:avLst/>
          </a:prstGeom>
          <a:noFill/>
        </p:spPr>
      </p:pic>
      <p:pic>
        <p:nvPicPr>
          <p:cNvPr id="7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556792"/>
            <a:ext cx="857250" cy="792089"/>
          </a:xfrm>
          <a:prstGeom prst="rect">
            <a:avLst/>
          </a:prstGeom>
          <a:noFill/>
        </p:spPr>
      </p:pic>
      <p:pic>
        <p:nvPicPr>
          <p:cNvPr id="8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908720"/>
            <a:ext cx="857250" cy="792089"/>
          </a:xfrm>
          <a:prstGeom prst="rect">
            <a:avLst/>
          </a:prstGeom>
          <a:noFill/>
        </p:spPr>
      </p:pic>
      <p:pic>
        <p:nvPicPr>
          <p:cNvPr id="6" name="Picture 2" descr="C:\Users\NB\AppData\Local\Microsoft\Windows\Temporary Internet Files\Content.IE5\8P0513AD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700808"/>
            <a:ext cx="857250" cy="792089"/>
          </a:xfrm>
          <a:prstGeom prst="rect">
            <a:avLst/>
          </a:prstGeom>
          <a:noFill/>
        </p:spPr>
      </p:pic>
      <p:pic>
        <p:nvPicPr>
          <p:cNvPr id="1026" name="Picture 2" descr="C:\Users\NB\AppData\Local\Microsoft\Windows\Temporary Internet Files\Content.IE5\8P0513AD\MC900436910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412776"/>
            <a:ext cx="857250" cy="792089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2123728" y="227687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228184" y="227687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740352" y="2276872"/>
            <a:ext cx="1224136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12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022E-7 C 0.00139 0.0074 0.00139 0.01526 0.00295 0.02266 C 0.00434 0.02983 0.00746 0.03608 0.0092 0.04301 C 0.01545 0.09343 0.0283 0.13691 0.04462 0.18247 C 0.05816 0.2204 0.05 0.20814 0.06146 0.2234 C 0.06337 0.23103 0.06597 0.23659 0.07066 0.2419 C 0.07205 0.24352 0.07534 0.24607 0.07534 0.24607 " pathEditMode="relative" ptsTypes="ffffffA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8.32562E-7 C 0.00313 0.00601 0.00469 0.01133 0.00608 0.0185 C 0.00712 0.02382 0.0092 0.03469 0.0092 0.03469 C 0.01111 0.07632 0.01233 0.09829 0.01233 0.14547 C 0.01233 0.16929 0.01424 0.22734 0.00156 0.25416 C -0.00069 0.26573 -0.00156 0.27336 -0.00625 0.28284 C -0.00851 0.29279 -0.01146 0.30204 -0.01701 0.30944 " pathEditMode="relative" ptsTypes="ffffffA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1.20259E-7 C 0.00242 0.02475 0.01006 0.05458 0.01701 0.07794 C 0.01892 0.09135 0.02291 0.10384 0.02621 0.11679 C 0.02933 0.12928 0.02898 0.14339 0.03228 0.15565 C 0.03385 0.16143 0.03645 0.16652 0.03853 0.17207 C 0.04322 0.20144 0.04652 0.23173 0.05381 0.26018 C 0.05572 0.28331 0.05746 0.31222 0.0677 0.33187 C 0.06961 0.3395 0.06857 0.33627 0.07083 0.34228 " pathEditMode="relative" ptsTypes="fffffff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07956E-6 C 0.0033 0.02961 0.01285 0.05944 0.02309 0.08603 C 0.02622 0.10269 0.03056 0.11795 0.03229 0.13529 C 0.03299 0.14154 0.03299 0.14778 0.03385 0.1538 C 0.03455 0.15796 0.03698 0.16605 0.03698 0.16605 C 0.0382 0.18432 0.03924 0.22595 0.04618 0.23983 C 0.05017 0.26064 0.04479 0.23636 0.0507 0.25393 C 0.05191 0.2581 0.05382 0.26642 0.05382 0.26642 C 0.05504 0.27891 0.05556 0.29163 0.05851 0.30343 C 0.05955 0.3136 0.06302 0.32609 0.06302 0.33603 " pathEditMode="relative" ptsTypes="fffffffffA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1.54487E-6 C 0.00278 0.04464 0.0132 0.08626 0.02605 0.12697 C 0.04532 0.18825 0.08299 0.31152 0.08299 0.31152 " pathEditMode="relative" ptsTypes="ffA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5.48566E-6 C 0.00052 0.00832 0.00069 0.01665 0.00156 0.02474 C 0.0026 0.03584 0.00694 0.04579 0.01076 0.0555 C 0.01337 0.06221 0.01667 0.06868 0.0184 0.07585 C 0.02049 0.08418 0.0217 0.09273 0.02465 0.1006 C 0.02621 0.10476 0.02812 0.10846 0.02934 0.11285 C 0.0349 0.13367 0.03733 0.15332 0.04149 0.17437 C 0.04687 0.20189 0.05677 0.22687 0.06615 0.25208 C 0.06944 0.26086 0.07135 0.27035 0.07535 0.2789 C 0.07587 0.28237 0.07691 0.28908 0.07691 0.28908 " pathEditMode="relative" ptsTypes="fffffffffA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6.0407E-6 C 0.00069 0.07377 -0.00244 0.13505 0.01232 0.20282 C 0.01284 0.20837 0.01267 0.21392 0.01371 0.21924 C 0.01527 0.22733 0.0184 0.23288 0.0184 0.2419 " pathEditMode="relative" ptsTypes="fffA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3.80204E-6 C 0.00209 0.01897 0.004 0.03724 0.00921 0.05528 C 0.01737 0.08349 0.02987 0.10963 0.03855 0.13738 C 0.05608 0.19334 0.07049 0.25093 0.0908 0.30528 C 0.09341 0.31245 0.09844 0.31707 0.10157 0.32378 C 0.12605 0.3779 0.10556 0.33904 0.11841 0.36286 C 0.11442 0.37396 0.11077 0.38437 0.10313 0.39154 C 0.1014 0.39848 0.09914 0.40287 0.09532 0.40796 " pathEditMode="relative" ptsTypes="fffffffA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23034E-6 C 0.00885 0.00416 0.01423 0.01526 0.02153 0.02266 C 0.03229 0.0333 0.02326 0.01758 0.03524 0.03492 C 0.03871 0.04001 0.04097 0.04648 0.04462 0.05134 C 0.04774 0.0555 0.05225 0.05735 0.05538 0.06152 C 0.07847 0.09228 0.05781 0.07239 0.07066 0.08418 C 0.07396 0.09297 0.07864 0.09875 0.08298 0.10661 C 0.08732 0.12419 0.09392 0.14038 0.09844 0.15796 C 0.10347 0.17808 0.10677 0.19866 0.11076 0.21924 C 0.11024 0.23844 0.11111 0.25786 0.1092 0.27683 C 0.10885 0.2796 0.10573 0.2803 0.10451 0.28284 C 0.09409 0.30458 0.10364 0.29463 0.09375 0.30342 C 0.09184 0.31082 0.09288 0.30759 0.09062 0.3136 " pathEditMode="relative" ptsTypes="ffffffffffffA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64477E-6 C 0.00608 0.01226 0.01354 0.02799 0.0184 0.04094 C 0.0191 0.04279 0.01945 0.0451 0.01997 0.04718 C 0.02101 0.05065 0.0217 0.05412 0.02309 0.05736 C 0.02483 0.06175 0.02761 0.06522 0.02917 0.06962 C 0.03056 0.07355 0.0309 0.07794 0.03229 0.08187 C 0.03681 0.0939 0.04288 0.10384 0.04618 0.11679 C 0.04827 0.14478 0.04774 0.17276 0.04462 0.20074 C 0.04601 0.2137 0.04497 0.21346 0.04913 0.22341 C 0.05 0.22549 0.05226 0.22942 0.05226 0.22942 " pathEditMode="relative" ptsTypes="fffffffffA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37558E-6 C 0.00625 0.00555 0.0132 0.01549 0.01997 0.0185 C 0.02969 0.03099 0.03768 0.04625 0.04462 0.06152 C 0.04636 0.07239 0.04862 0.08325 0.0507 0.09412 C 0.05018 0.13922 0.05053 0.18432 0.04914 0.22942 C 0.04896 0.23427 0.04723 0.2389 0.04619 0.24375 C 0.04566 0.24584 0.04462 0.24792 0.04462 0.25 C 0.0441 0.26295 0.04462 0.2759 0.04462 0.28885 " pathEditMode="relative" ptsTypes="fffffffA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6.33673E-6 C 0.0033 0.01758 0.0118 0.03262 0.01701 0.04927 C 0.021 0.06176 0.02343 0.07471 0.02934 0.08604 C 0.03455 0.11772 0.02656 0.07401 0.03385 0.10038 C 0.03524 0.1057 0.03576 0.11148 0.03698 0.1168 C 0.03784 0.12027 0.03906 0.12374 0.0401 0.1272 C 0.04323 0.14987 0.04878 0.17207 0.05243 0.19473 C 0.05399 0.20491 0.05659 0.21578 0.06319 0.22133 C 0.06371 0.22411 0.06371 0.22711 0.06458 0.22966 C 0.06614 0.23405 0.07083 0.24191 0.07083 0.24191 C 0.07396 0.25856 0.06962 0.24307 0.07691 0.25417 C 0.08576 0.26781 0.09166 0.28447 0.10156 0.29719 C 0.10538 0.31199 0.10659 0.32702 0.11545 0.33812 " pathEditMode="relative" ptsTypes="ffffffffffffA">
                                      <p:cBhvr>
                                        <p:cTn id="5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Rozděluj po 2.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pic>
        <p:nvPicPr>
          <p:cNvPr id="102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772816"/>
            <a:ext cx="507504" cy="576064"/>
          </a:xfrm>
          <a:prstGeom prst="rect">
            <a:avLst/>
          </a:prstGeom>
          <a:noFill/>
        </p:spPr>
      </p:pic>
      <p:pic>
        <p:nvPicPr>
          <p:cNvPr id="3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772816"/>
            <a:ext cx="507504" cy="576064"/>
          </a:xfrm>
          <a:prstGeom prst="rect">
            <a:avLst/>
          </a:prstGeom>
          <a:noFill/>
        </p:spPr>
      </p:pic>
      <p:pic>
        <p:nvPicPr>
          <p:cNvPr id="3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492896"/>
            <a:ext cx="507504" cy="576064"/>
          </a:xfrm>
          <a:prstGeom prst="rect">
            <a:avLst/>
          </a:prstGeom>
          <a:noFill/>
        </p:spPr>
      </p:pic>
      <p:pic>
        <p:nvPicPr>
          <p:cNvPr id="3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492896"/>
            <a:ext cx="507504" cy="576064"/>
          </a:xfrm>
          <a:prstGeom prst="rect">
            <a:avLst/>
          </a:prstGeom>
          <a:noFill/>
        </p:spPr>
      </p:pic>
      <p:pic>
        <p:nvPicPr>
          <p:cNvPr id="38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492896"/>
            <a:ext cx="507504" cy="576064"/>
          </a:xfrm>
          <a:prstGeom prst="rect">
            <a:avLst/>
          </a:prstGeom>
          <a:noFill/>
        </p:spPr>
      </p:pic>
      <p:pic>
        <p:nvPicPr>
          <p:cNvPr id="39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492896"/>
            <a:ext cx="507504" cy="576064"/>
          </a:xfrm>
          <a:prstGeom prst="rect">
            <a:avLst/>
          </a:prstGeom>
          <a:noFill/>
        </p:spPr>
      </p:pic>
      <p:pic>
        <p:nvPicPr>
          <p:cNvPr id="40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92896"/>
            <a:ext cx="507504" cy="576064"/>
          </a:xfrm>
          <a:prstGeom prst="rect">
            <a:avLst/>
          </a:prstGeom>
          <a:noFill/>
        </p:spPr>
      </p:pic>
      <p:pic>
        <p:nvPicPr>
          <p:cNvPr id="41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492896"/>
            <a:ext cx="507504" cy="576064"/>
          </a:xfrm>
          <a:prstGeom prst="rect">
            <a:avLst/>
          </a:prstGeom>
          <a:noFill/>
        </p:spPr>
      </p:pic>
      <p:pic>
        <p:nvPicPr>
          <p:cNvPr id="42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492896"/>
            <a:ext cx="507504" cy="576064"/>
          </a:xfrm>
          <a:prstGeom prst="rect">
            <a:avLst/>
          </a:prstGeom>
          <a:noFill/>
        </p:spPr>
      </p:pic>
      <p:pic>
        <p:nvPicPr>
          <p:cNvPr id="43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492896"/>
            <a:ext cx="507504" cy="576064"/>
          </a:xfrm>
          <a:prstGeom prst="rect">
            <a:avLst/>
          </a:prstGeom>
          <a:noFill/>
        </p:spPr>
      </p:pic>
      <p:pic>
        <p:nvPicPr>
          <p:cNvPr id="44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492896"/>
            <a:ext cx="507504" cy="576064"/>
          </a:xfrm>
          <a:prstGeom prst="rect">
            <a:avLst/>
          </a:prstGeom>
          <a:noFill/>
        </p:spPr>
      </p:pic>
      <p:pic>
        <p:nvPicPr>
          <p:cNvPr id="4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492896"/>
            <a:ext cx="507504" cy="576064"/>
          </a:xfrm>
          <a:prstGeom prst="rect">
            <a:avLst/>
          </a:prstGeom>
          <a:noFill/>
        </p:spPr>
      </p:pic>
      <p:pic>
        <p:nvPicPr>
          <p:cNvPr id="4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356992"/>
            <a:ext cx="507504" cy="576064"/>
          </a:xfrm>
          <a:prstGeom prst="rect">
            <a:avLst/>
          </a:prstGeom>
          <a:noFill/>
        </p:spPr>
      </p:pic>
      <p:pic>
        <p:nvPicPr>
          <p:cNvPr id="4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356992"/>
            <a:ext cx="507504" cy="576064"/>
          </a:xfrm>
          <a:prstGeom prst="rect">
            <a:avLst/>
          </a:prstGeom>
          <a:noFill/>
        </p:spPr>
      </p:pic>
      <p:pic>
        <p:nvPicPr>
          <p:cNvPr id="48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356992"/>
            <a:ext cx="507504" cy="576064"/>
          </a:xfrm>
          <a:prstGeom prst="rect">
            <a:avLst/>
          </a:prstGeom>
          <a:noFill/>
        </p:spPr>
      </p:pic>
      <p:pic>
        <p:nvPicPr>
          <p:cNvPr id="49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56992"/>
            <a:ext cx="507504" cy="576064"/>
          </a:xfrm>
          <a:prstGeom prst="rect">
            <a:avLst/>
          </a:prstGeom>
          <a:noFill/>
        </p:spPr>
      </p:pic>
      <p:pic>
        <p:nvPicPr>
          <p:cNvPr id="50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356992"/>
            <a:ext cx="507504" cy="576064"/>
          </a:xfrm>
          <a:prstGeom prst="rect">
            <a:avLst/>
          </a:prstGeom>
          <a:noFill/>
        </p:spPr>
      </p:pic>
      <p:pic>
        <p:nvPicPr>
          <p:cNvPr id="51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356992"/>
            <a:ext cx="507504" cy="576064"/>
          </a:xfrm>
          <a:prstGeom prst="rect">
            <a:avLst/>
          </a:prstGeom>
          <a:noFill/>
        </p:spPr>
      </p:pic>
      <p:pic>
        <p:nvPicPr>
          <p:cNvPr id="52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56992"/>
            <a:ext cx="507504" cy="576064"/>
          </a:xfrm>
          <a:prstGeom prst="rect">
            <a:avLst/>
          </a:prstGeom>
          <a:noFill/>
        </p:spPr>
      </p:pic>
      <p:pic>
        <p:nvPicPr>
          <p:cNvPr id="53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356992"/>
            <a:ext cx="507504" cy="576064"/>
          </a:xfrm>
          <a:prstGeom prst="rect">
            <a:avLst/>
          </a:prstGeom>
          <a:noFill/>
        </p:spPr>
      </p:pic>
      <p:pic>
        <p:nvPicPr>
          <p:cNvPr id="54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005064"/>
            <a:ext cx="507504" cy="576064"/>
          </a:xfrm>
          <a:prstGeom prst="rect">
            <a:avLst/>
          </a:prstGeom>
          <a:noFill/>
        </p:spPr>
      </p:pic>
      <p:pic>
        <p:nvPicPr>
          <p:cNvPr id="5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005064"/>
            <a:ext cx="507504" cy="576064"/>
          </a:xfrm>
          <a:prstGeom prst="rect">
            <a:avLst/>
          </a:prstGeom>
          <a:noFill/>
        </p:spPr>
      </p:pic>
      <p:pic>
        <p:nvPicPr>
          <p:cNvPr id="5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005064"/>
            <a:ext cx="507504" cy="576064"/>
          </a:xfrm>
          <a:prstGeom prst="rect">
            <a:avLst/>
          </a:prstGeom>
          <a:noFill/>
        </p:spPr>
      </p:pic>
      <p:pic>
        <p:nvPicPr>
          <p:cNvPr id="5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005064"/>
            <a:ext cx="507504" cy="576064"/>
          </a:xfrm>
          <a:prstGeom prst="rect">
            <a:avLst/>
          </a:prstGeom>
          <a:noFill/>
        </p:spPr>
      </p:pic>
      <p:pic>
        <p:nvPicPr>
          <p:cNvPr id="6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941168"/>
            <a:ext cx="507504" cy="576064"/>
          </a:xfrm>
          <a:prstGeom prst="rect">
            <a:avLst/>
          </a:prstGeom>
          <a:noFill/>
        </p:spPr>
      </p:pic>
      <p:pic>
        <p:nvPicPr>
          <p:cNvPr id="6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941168"/>
            <a:ext cx="507504" cy="576064"/>
          </a:xfrm>
          <a:prstGeom prst="rect">
            <a:avLst/>
          </a:prstGeom>
          <a:noFill/>
        </p:spPr>
      </p:pic>
      <p:pic>
        <p:nvPicPr>
          <p:cNvPr id="6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941168"/>
            <a:ext cx="507504" cy="576064"/>
          </a:xfrm>
          <a:prstGeom prst="rect">
            <a:avLst/>
          </a:prstGeom>
          <a:noFill/>
        </p:spPr>
      </p:pic>
      <p:pic>
        <p:nvPicPr>
          <p:cNvPr id="68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941168"/>
            <a:ext cx="507504" cy="576064"/>
          </a:xfrm>
          <a:prstGeom prst="rect">
            <a:avLst/>
          </a:prstGeom>
          <a:noFill/>
        </p:spPr>
      </p:pic>
      <p:pic>
        <p:nvPicPr>
          <p:cNvPr id="69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941168"/>
            <a:ext cx="507504" cy="576064"/>
          </a:xfrm>
          <a:prstGeom prst="rect">
            <a:avLst/>
          </a:prstGeom>
          <a:noFill/>
        </p:spPr>
      </p:pic>
      <p:pic>
        <p:nvPicPr>
          <p:cNvPr id="70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941168"/>
            <a:ext cx="507504" cy="576064"/>
          </a:xfrm>
          <a:prstGeom prst="rect">
            <a:avLst/>
          </a:prstGeom>
          <a:noFill/>
        </p:spPr>
      </p:pic>
      <p:pic>
        <p:nvPicPr>
          <p:cNvPr id="71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5661248"/>
            <a:ext cx="507504" cy="576064"/>
          </a:xfrm>
          <a:prstGeom prst="rect">
            <a:avLst/>
          </a:prstGeom>
          <a:noFill/>
        </p:spPr>
      </p:pic>
      <p:pic>
        <p:nvPicPr>
          <p:cNvPr id="72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5661248"/>
            <a:ext cx="507504" cy="576064"/>
          </a:xfrm>
          <a:prstGeom prst="rect">
            <a:avLst/>
          </a:prstGeom>
          <a:noFill/>
        </p:spPr>
      </p:pic>
      <p:pic>
        <p:nvPicPr>
          <p:cNvPr id="73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661248"/>
            <a:ext cx="507504" cy="576064"/>
          </a:xfrm>
          <a:prstGeom prst="rect">
            <a:avLst/>
          </a:prstGeom>
          <a:noFill/>
        </p:spPr>
      </p:pic>
      <p:pic>
        <p:nvPicPr>
          <p:cNvPr id="74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5661248"/>
            <a:ext cx="507504" cy="576064"/>
          </a:xfrm>
          <a:prstGeom prst="rect">
            <a:avLst/>
          </a:prstGeom>
          <a:noFill/>
        </p:spPr>
      </p:pic>
      <p:pic>
        <p:nvPicPr>
          <p:cNvPr id="7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661248"/>
            <a:ext cx="507504" cy="576064"/>
          </a:xfrm>
          <a:prstGeom prst="rect">
            <a:avLst/>
          </a:prstGeom>
          <a:noFill/>
        </p:spPr>
      </p:pic>
      <p:pic>
        <p:nvPicPr>
          <p:cNvPr id="7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5661248"/>
            <a:ext cx="507504" cy="576064"/>
          </a:xfrm>
          <a:prstGeom prst="rect">
            <a:avLst/>
          </a:prstGeom>
          <a:noFill/>
        </p:spPr>
      </p:pic>
      <p:pic>
        <p:nvPicPr>
          <p:cNvPr id="7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5661248"/>
            <a:ext cx="507504" cy="576064"/>
          </a:xfrm>
          <a:prstGeom prst="rect">
            <a:avLst/>
          </a:prstGeom>
          <a:noFill/>
        </p:spPr>
      </p:pic>
      <p:pic>
        <p:nvPicPr>
          <p:cNvPr id="78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5661248"/>
            <a:ext cx="507504" cy="576064"/>
          </a:xfrm>
          <a:prstGeom prst="rect">
            <a:avLst/>
          </a:prstGeom>
          <a:noFill/>
        </p:spPr>
      </p:pic>
      <p:pic>
        <p:nvPicPr>
          <p:cNvPr id="79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5661248"/>
            <a:ext cx="507504" cy="576064"/>
          </a:xfrm>
          <a:prstGeom prst="rect">
            <a:avLst/>
          </a:prstGeom>
          <a:noFill/>
        </p:spPr>
      </p:pic>
      <p:pic>
        <p:nvPicPr>
          <p:cNvPr id="80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5661248"/>
            <a:ext cx="507504" cy="576064"/>
          </a:xfrm>
          <a:prstGeom prst="rect">
            <a:avLst/>
          </a:prstGeom>
          <a:noFill/>
        </p:spPr>
      </p:pic>
      <p:pic>
        <p:nvPicPr>
          <p:cNvPr id="81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5661248"/>
            <a:ext cx="507504" cy="576064"/>
          </a:xfrm>
          <a:prstGeom prst="rect">
            <a:avLst/>
          </a:prstGeom>
          <a:noFill/>
        </p:spPr>
      </p:pic>
      <p:pic>
        <p:nvPicPr>
          <p:cNvPr id="82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661248"/>
            <a:ext cx="507504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Rozděluj po 2.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956376" y="558924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956376" y="479715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956376" y="40050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956376" y="321297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956376" y="249289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956376" y="177281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pic>
        <p:nvPicPr>
          <p:cNvPr id="102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772816"/>
            <a:ext cx="507504" cy="576064"/>
          </a:xfrm>
          <a:prstGeom prst="rect">
            <a:avLst/>
          </a:prstGeom>
          <a:noFill/>
        </p:spPr>
      </p:pic>
      <p:pic>
        <p:nvPicPr>
          <p:cNvPr id="3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772816"/>
            <a:ext cx="507504" cy="576064"/>
          </a:xfrm>
          <a:prstGeom prst="rect">
            <a:avLst/>
          </a:prstGeom>
          <a:noFill/>
        </p:spPr>
      </p:pic>
      <p:pic>
        <p:nvPicPr>
          <p:cNvPr id="3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492896"/>
            <a:ext cx="507504" cy="576064"/>
          </a:xfrm>
          <a:prstGeom prst="rect">
            <a:avLst/>
          </a:prstGeom>
          <a:noFill/>
        </p:spPr>
      </p:pic>
      <p:pic>
        <p:nvPicPr>
          <p:cNvPr id="3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492896"/>
            <a:ext cx="507504" cy="576064"/>
          </a:xfrm>
          <a:prstGeom prst="rect">
            <a:avLst/>
          </a:prstGeom>
          <a:noFill/>
        </p:spPr>
      </p:pic>
      <p:pic>
        <p:nvPicPr>
          <p:cNvPr id="38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492896"/>
            <a:ext cx="507504" cy="576064"/>
          </a:xfrm>
          <a:prstGeom prst="rect">
            <a:avLst/>
          </a:prstGeom>
          <a:noFill/>
        </p:spPr>
      </p:pic>
      <p:pic>
        <p:nvPicPr>
          <p:cNvPr id="39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492896"/>
            <a:ext cx="507504" cy="576064"/>
          </a:xfrm>
          <a:prstGeom prst="rect">
            <a:avLst/>
          </a:prstGeom>
          <a:noFill/>
        </p:spPr>
      </p:pic>
      <p:pic>
        <p:nvPicPr>
          <p:cNvPr id="40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92896"/>
            <a:ext cx="507504" cy="576064"/>
          </a:xfrm>
          <a:prstGeom prst="rect">
            <a:avLst/>
          </a:prstGeom>
          <a:noFill/>
        </p:spPr>
      </p:pic>
      <p:pic>
        <p:nvPicPr>
          <p:cNvPr id="41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492896"/>
            <a:ext cx="507504" cy="576064"/>
          </a:xfrm>
          <a:prstGeom prst="rect">
            <a:avLst/>
          </a:prstGeom>
          <a:noFill/>
        </p:spPr>
      </p:pic>
      <p:pic>
        <p:nvPicPr>
          <p:cNvPr id="42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492896"/>
            <a:ext cx="507504" cy="576064"/>
          </a:xfrm>
          <a:prstGeom prst="rect">
            <a:avLst/>
          </a:prstGeom>
          <a:noFill/>
        </p:spPr>
      </p:pic>
      <p:pic>
        <p:nvPicPr>
          <p:cNvPr id="43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492896"/>
            <a:ext cx="507504" cy="576064"/>
          </a:xfrm>
          <a:prstGeom prst="rect">
            <a:avLst/>
          </a:prstGeom>
          <a:noFill/>
        </p:spPr>
      </p:pic>
      <p:pic>
        <p:nvPicPr>
          <p:cNvPr id="44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492896"/>
            <a:ext cx="507504" cy="576064"/>
          </a:xfrm>
          <a:prstGeom prst="rect">
            <a:avLst/>
          </a:prstGeom>
          <a:noFill/>
        </p:spPr>
      </p:pic>
      <p:pic>
        <p:nvPicPr>
          <p:cNvPr id="4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492896"/>
            <a:ext cx="507504" cy="576064"/>
          </a:xfrm>
          <a:prstGeom prst="rect">
            <a:avLst/>
          </a:prstGeom>
          <a:noFill/>
        </p:spPr>
      </p:pic>
      <p:pic>
        <p:nvPicPr>
          <p:cNvPr id="4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356992"/>
            <a:ext cx="507504" cy="576064"/>
          </a:xfrm>
          <a:prstGeom prst="rect">
            <a:avLst/>
          </a:prstGeom>
          <a:noFill/>
        </p:spPr>
      </p:pic>
      <p:pic>
        <p:nvPicPr>
          <p:cNvPr id="4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356992"/>
            <a:ext cx="507504" cy="576064"/>
          </a:xfrm>
          <a:prstGeom prst="rect">
            <a:avLst/>
          </a:prstGeom>
          <a:noFill/>
        </p:spPr>
      </p:pic>
      <p:pic>
        <p:nvPicPr>
          <p:cNvPr id="48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356992"/>
            <a:ext cx="507504" cy="576064"/>
          </a:xfrm>
          <a:prstGeom prst="rect">
            <a:avLst/>
          </a:prstGeom>
          <a:noFill/>
        </p:spPr>
      </p:pic>
      <p:pic>
        <p:nvPicPr>
          <p:cNvPr id="49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56992"/>
            <a:ext cx="507504" cy="576064"/>
          </a:xfrm>
          <a:prstGeom prst="rect">
            <a:avLst/>
          </a:prstGeom>
          <a:noFill/>
        </p:spPr>
      </p:pic>
      <p:pic>
        <p:nvPicPr>
          <p:cNvPr id="50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356992"/>
            <a:ext cx="507504" cy="576064"/>
          </a:xfrm>
          <a:prstGeom prst="rect">
            <a:avLst/>
          </a:prstGeom>
          <a:noFill/>
        </p:spPr>
      </p:pic>
      <p:pic>
        <p:nvPicPr>
          <p:cNvPr id="51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356992"/>
            <a:ext cx="507504" cy="576064"/>
          </a:xfrm>
          <a:prstGeom prst="rect">
            <a:avLst/>
          </a:prstGeom>
          <a:noFill/>
        </p:spPr>
      </p:pic>
      <p:pic>
        <p:nvPicPr>
          <p:cNvPr id="52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56992"/>
            <a:ext cx="507504" cy="576064"/>
          </a:xfrm>
          <a:prstGeom prst="rect">
            <a:avLst/>
          </a:prstGeom>
          <a:noFill/>
        </p:spPr>
      </p:pic>
      <p:pic>
        <p:nvPicPr>
          <p:cNvPr id="53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356992"/>
            <a:ext cx="507504" cy="576064"/>
          </a:xfrm>
          <a:prstGeom prst="rect">
            <a:avLst/>
          </a:prstGeom>
          <a:noFill/>
        </p:spPr>
      </p:pic>
      <p:pic>
        <p:nvPicPr>
          <p:cNvPr id="54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005064"/>
            <a:ext cx="507504" cy="576064"/>
          </a:xfrm>
          <a:prstGeom prst="rect">
            <a:avLst/>
          </a:prstGeom>
          <a:noFill/>
        </p:spPr>
      </p:pic>
      <p:pic>
        <p:nvPicPr>
          <p:cNvPr id="5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005064"/>
            <a:ext cx="507504" cy="576064"/>
          </a:xfrm>
          <a:prstGeom prst="rect">
            <a:avLst/>
          </a:prstGeom>
          <a:noFill/>
        </p:spPr>
      </p:pic>
      <p:pic>
        <p:nvPicPr>
          <p:cNvPr id="5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005064"/>
            <a:ext cx="507504" cy="576064"/>
          </a:xfrm>
          <a:prstGeom prst="rect">
            <a:avLst/>
          </a:prstGeom>
          <a:noFill/>
        </p:spPr>
      </p:pic>
      <p:pic>
        <p:nvPicPr>
          <p:cNvPr id="5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005064"/>
            <a:ext cx="507504" cy="576064"/>
          </a:xfrm>
          <a:prstGeom prst="rect">
            <a:avLst/>
          </a:prstGeom>
          <a:noFill/>
        </p:spPr>
      </p:pic>
      <p:pic>
        <p:nvPicPr>
          <p:cNvPr id="6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941168"/>
            <a:ext cx="507504" cy="576064"/>
          </a:xfrm>
          <a:prstGeom prst="rect">
            <a:avLst/>
          </a:prstGeom>
          <a:noFill/>
        </p:spPr>
      </p:pic>
      <p:pic>
        <p:nvPicPr>
          <p:cNvPr id="6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941168"/>
            <a:ext cx="507504" cy="576064"/>
          </a:xfrm>
          <a:prstGeom prst="rect">
            <a:avLst/>
          </a:prstGeom>
          <a:noFill/>
        </p:spPr>
      </p:pic>
      <p:pic>
        <p:nvPicPr>
          <p:cNvPr id="6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941168"/>
            <a:ext cx="507504" cy="576064"/>
          </a:xfrm>
          <a:prstGeom prst="rect">
            <a:avLst/>
          </a:prstGeom>
          <a:noFill/>
        </p:spPr>
      </p:pic>
      <p:pic>
        <p:nvPicPr>
          <p:cNvPr id="68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941168"/>
            <a:ext cx="507504" cy="576064"/>
          </a:xfrm>
          <a:prstGeom prst="rect">
            <a:avLst/>
          </a:prstGeom>
          <a:noFill/>
        </p:spPr>
      </p:pic>
      <p:pic>
        <p:nvPicPr>
          <p:cNvPr id="69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941168"/>
            <a:ext cx="507504" cy="576064"/>
          </a:xfrm>
          <a:prstGeom prst="rect">
            <a:avLst/>
          </a:prstGeom>
          <a:noFill/>
        </p:spPr>
      </p:pic>
      <p:pic>
        <p:nvPicPr>
          <p:cNvPr id="70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941168"/>
            <a:ext cx="507504" cy="576064"/>
          </a:xfrm>
          <a:prstGeom prst="rect">
            <a:avLst/>
          </a:prstGeom>
          <a:noFill/>
        </p:spPr>
      </p:pic>
      <p:pic>
        <p:nvPicPr>
          <p:cNvPr id="71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5661248"/>
            <a:ext cx="507504" cy="576064"/>
          </a:xfrm>
          <a:prstGeom prst="rect">
            <a:avLst/>
          </a:prstGeom>
          <a:noFill/>
        </p:spPr>
      </p:pic>
      <p:pic>
        <p:nvPicPr>
          <p:cNvPr id="72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5661248"/>
            <a:ext cx="507504" cy="576064"/>
          </a:xfrm>
          <a:prstGeom prst="rect">
            <a:avLst/>
          </a:prstGeom>
          <a:noFill/>
        </p:spPr>
      </p:pic>
      <p:pic>
        <p:nvPicPr>
          <p:cNvPr id="73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661248"/>
            <a:ext cx="507504" cy="576064"/>
          </a:xfrm>
          <a:prstGeom prst="rect">
            <a:avLst/>
          </a:prstGeom>
          <a:noFill/>
        </p:spPr>
      </p:pic>
      <p:pic>
        <p:nvPicPr>
          <p:cNvPr id="74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5661248"/>
            <a:ext cx="507504" cy="576064"/>
          </a:xfrm>
          <a:prstGeom prst="rect">
            <a:avLst/>
          </a:prstGeom>
          <a:noFill/>
        </p:spPr>
      </p:pic>
      <p:pic>
        <p:nvPicPr>
          <p:cNvPr id="75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661248"/>
            <a:ext cx="507504" cy="576064"/>
          </a:xfrm>
          <a:prstGeom prst="rect">
            <a:avLst/>
          </a:prstGeom>
          <a:noFill/>
        </p:spPr>
      </p:pic>
      <p:pic>
        <p:nvPicPr>
          <p:cNvPr id="76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5661248"/>
            <a:ext cx="507504" cy="576064"/>
          </a:xfrm>
          <a:prstGeom prst="rect">
            <a:avLst/>
          </a:prstGeom>
          <a:noFill/>
        </p:spPr>
      </p:pic>
      <p:pic>
        <p:nvPicPr>
          <p:cNvPr id="77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5661248"/>
            <a:ext cx="507504" cy="576064"/>
          </a:xfrm>
          <a:prstGeom prst="rect">
            <a:avLst/>
          </a:prstGeom>
          <a:noFill/>
        </p:spPr>
      </p:pic>
      <p:pic>
        <p:nvPicPr>
          <p:cNvPr id="78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5661248"/>
            <a:ext cx="507504" cy="576064"/>
          </a:xfrm>
          <a:prstGeom prst="rect">
            <a:avLst/>
          </a:prstGeom>
          <a:noFill/>
        </p:spPr>
      </p:pic>
      <p:pic>
        <p:nvPicPr>
          <p:cNvPr id="79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5661248"/>
            <a:ext cx="507504" cy="576064"/>
          </a:xfrm>
          <a:prstGeom prst="rect">
            <a:avLst/>
          </a:prstGeom>
          <a:noFill/>
        </p:spPr>
      </p:pic>
      <p:pic>
        <p:nvPicPr>
          <p:cNvPr id="80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5661248"/>
            <a:ext cx="507504" cy="576064"/>
          </a:xfrm>
          <a:prstGeom prst="rect">
            <a:avLst/>
          </a:prstGeom>
          <a:noFill/>
        </p:spPr>
      </p:pic>
      <p:pic>
        <p:nvPicPr>
          <p:cNvPr id="81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5661248"/>
            <a:ext cx="507504" cy="576064"/>
          </a:xfrm>
          <a:prstGeom prst="rect">
            <a:avLst/>
          </a:prstGeom>
          <a:noFill/>
        </p:spPr>
      </p:pic>
      <p:pic>
        <p:nvPicPr>
          <p:cNvPr id="82" name="Picture 2" descr="C:\Users\NB\AppData\Local\Microsoft\Windows\Temporary Internet Files\Content.IE5\DE4CGPLA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661248"/>
            <a:ext cx="507504" cy="576064"/>
          </a:xfrm>
          <a:prstGeom prst="rect">
            <a:avLst/>
          </a:prstGeom>
          <a:noFill/>
        </p:spPr>
      </p:pic>
      <p:sp>
        <p:nvSpPr>
          <p:cNvPr id="85" name="Ohnutý pruh 84"/>
          <p:cNvSpPr/>
          <p:nvPr/>
        </p:nvSpPr>
        <p:spPr>
          <a:xfrm rot="10800000">
            <a:off x="4644008" y="278092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6" name="Ohnutý pruh 85"/>
          <p:cNvSpPr/>
          <p:nvPr/>
        </p:nvSpPr>
        <p:spPr>
          <a:xfrm rot="10800000">
            <a:off x="4139952" y="2132856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7" name="Ohnutý pruh 86"/>
          <p:cNvSpPr/>
          <p:nvPr/>
        </p:nvSpPr>
        <p:spPr>
          <a:xfrm rot="10800000">
            <a:off x="5364088" y="278092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8" name="Ohnutý pruh 87"/>
          <p:cNvSpPr/>
          <p:nvPr/>
        </p:nvSpPr>
        <p:spPr>
          <a:xfrm rot="10800000">
            <a:off x="6300192" y="278092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9" name="Ohnutý pruh 88"/>
          <p:cNvSpPr/>
          <p:nvPr/>
        </p:nvSpPr>
        <p:spPr>
          <a:xfrm rot="10800000">
            <a:off x="3923928" y="371703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0" name="Ohnutý pruh 89"/>
          <p:cNvSpPr/>
          <p:nvPr/>
        </p:nvSpPr>
        <p:spPr>
          <a:xfrm rot="10800000">
            <a:off x="4716016" y="594928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1" name="Ohnutý pruh 90"/>
          <p:cNvSpPr/>
          <p:nvPr/>
        </p:nvSpPr>
        <p:spPr>
          <a:xfrm rot="10800000">
            <a:off x="3923928" y="278092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2" name="Ohnutý pruh 91"/>
          <p:cNvSpPr/>
          <p:nvPr/>
        </p:nvSpPr>
        <p:spPr>
          <a:xfrm rot="10800000">
            <a:off x="7092280" y="2852936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Ohnutý pruh 83"/>
          <p:cNvSpPr/>
          <p:nvPr/>
        </p:nvSpPr>
        <p:spPr>
          <a:xfrm rot="10800000">
            <a:off x="4716016" y="371703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3" name="Ohnutý pruh 92"/>
          <p:cNvSpPr/>
          <p:nvPr/>
        </p:nvSpPr>
        <p:spPr>
          <a:xfrm rot="10800000">
            <a:off x="5436096" y="594928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4" name="Ohnutý pruh 93"/>
          <p:cNvSpPr/>
          <p:nvPr/>
        </p:nvSpPr>
        <p:spPr>
          <a:xfrm rot="10800000">
            <a:off x="6012160" y="594928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5" name="Ohnutý pruh 94"/>
          <p:cNvSpPr/>
          <p:nvPr/>
        </p:nvSpPr>
        <p:spPr>
          <a:xfrm rot="10800000">
            <a:off x="6588224" y="594928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Ohnutý pruh 95"/>
          <p:cNvSpPr/>
          <p:nvPr/>
        </p:nvSpPr>
        <p:spPr>
          <a:xfrm rot="10800000">
            <a:off x="7164288" y="594928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7" name="Ohnutý pruh 96"/>
          <p:cNvSpPr/>
          <p:nvPr/>
        </p:nvSpPr>
        <p:spPr>
          <a:xfrm rot="10800000">
            <a:off x="5580112" y="371703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8" name="Ohnutý pruh 97"/>
          <p:cNvSpPr/>
          <p:nvPr/>
        </p:nvSpPr>
        <p:spPr>
          <a:xfrm rot="10800000">
            <a:off x="6444208" y="371703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Ohnutý pruh 98"/>
          <p:cNvSpPr/>
          <p:nvPr/>
        </p:nvSpPr>
        <p:spPr>
          <a:xfrm rot="10800000">
            <a:off x="4860032" y="4365104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0" name="Ohnutý pruh 99"/>
          <p:cNvSpPr/>
          <p:nvPr/>
        </p:nvSpPr>
        <p:spPr>
          <a:xfrm rot="10800000">
            <a:off x="3923928" y="4365104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1" name="Ohnutý pruh 100"/>
          <p:cNvSpPr/>
          <p:nvPr/>
        </p:nvSpPr>
        <p:spPr>
          <a:xfrm rot="10800000">
            <a:off x="5796136" y="522920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2" name="Ohnutý pruh 101"/>
          <p:cNvSpPr/>
          <p:nvPr/>
        </p:nvSpPr>
        <p:spPr>
          <a:xfrm rot="10800000">
            <a:off x="4932040" y="522920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3" name="Ohnutý pruh 102"/>
          <p:cNvSpPr/>
          <p:nvPr/>
        </p:nvSpPr>
        <p:spPr>
          <a:xfrm rot="10800000">
            <a:off x="3995936" y="522920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" name="Ohnutý pruh 103"/>
          <p:cNvSpPr/>
          <p:nvPr/>
        </p:nvSpPr>
        <p:spPr>
          <a:xfrm rot="10800000">
            <a:off x="3923928" y="602128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226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Dělení 2  </vt:lpstr>
      <vt:lpstr>Rozděluj 8 jahod po 2. Kolik pohárů budeš potřebovat?</vt:lpstr>
      <vt:lpstr>Rozděl na 2 stejné části.        .</vt:lpstr>
      <vt:lpstr>Rozděluj po 2.</vt:lpstr>
      <vt:lpstr>Rozděluj po 2.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2</dc:title>
  <dc:creator>NB</dc:creator>
  <cp:lastModifiedBy>NB</cp:lastModifiedBy>
  <cp:revision>31</cp:revision>
  <dcterms:created xsi:type="dcterms:W3CDTF">2012-03-06T13:23:09Z</dcterms:created>
  <dcterms:modified xsi:type="dcterms:W3CDTF">2012-03-21T21:32:39Z</dcterms:modified>
</cp:coreProperties>
</file>