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56" r:id="rId4"/>
    <p:sldId id="258" r:id="rId5"/>
    <p:sldId id="259" r:id="rId6"/>
    <p:sldId id="261" r:id="rId7"/>
    <p:sldId id="265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DD1AC-C5EB-4720-9A82-C3C01772177B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DC3AE-C9DB-4DE2-AB6B-4B400C9EB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791" y="11663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018580"/>
              </p:ext>
            </p:extLst>
          </p:nvPr>
        </p:nvGraphicFramePr>
        <p:xfrm>
          <a:off x="857745" y="2229978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Lenka</a:t>
                      </a:r>
                      <a:r>
                        <a:rPr lang="cs-CZ" sz="2400" baseline="0" dirty="0" smtClean="0"/>
                        <a:t> Zlámalová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15. 3. 2012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VY_32_INOVACE_05_MATEMATIKA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Násobilka </a:t>
                      </a:r>
                      <a:r>
                        <a:rPr lang="cs-CZ" sz="2400" b="0" baseline="0" dirty="0" smtClean="0"/>
                        <a:t>- Násobení </a:t>
                      </a:r>
                      <a:r>
                        <a:rPr lang="cs-CZ" sz="2400" b="0" baseline="0" dirty="0" smtClean="0"/>
                        <a:t>3 </a:t>
                      </a: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dirty="0" smtClean="0"/>
                        <a:t>2</a:t>
                      </a:r>
                      <a:r>
                        <a:rPr lang="cs-CZ" sz="2400" b="0" baseline="0" dirty="0" smtClean="0"/>
                        <a:t>., 3.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Arial" charset="0"/>
              <a:buNone/>
              <a:defRPr/>
            </a:pPr>
            <a:r>
              <a:rPr lang="cs-CZ" dirty="0" smtClean="0"/>
              <a:t>Tento výukový materiál je určen jako: </a:t>
            </a:r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úvodní hodina do učiva o násobení číslem 3 pro žáky 2. ročníku ZŠ</a:t>
            </a:r>
          </a:p>
          <a:p>
            <a:pPr>
              <a:defRPr/>
            </a:pPr>
            <a:r>
              <a:rPr lang="cs-CZ" dirty="0" smtClean="0"/>
              <a:t>opakovací hodina pro žáky 2. </a:t>
            </a:r>
            <a:r>
              <a:rPr lang="cs-CZ" smtClean="0"/>
              <a:t>a 3. ročníku ZŠ</a:t>
            </a:r>
            <a:endParaRPr lang="cs-CZ" dirty="0" smtClean="0"/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Je určen především k frontální práci (společné práci učitele a žáků)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při vyučování.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Předpokládá se, že si učitel neustále ověřuje pochopení učiva doplňujícími  dotazy, rozšiřujícími úkoly k tématu.</a:t>
            </a:r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FFFF66"/>
          </a:solidFill>
        </p:spPr>
        <p:txBody>
          <a:bodyPr/>
          <a:lstStyle/>
          <a:p>
            <a:r>
              <a:rPr lang="cs-CZ" dirty="0" smtClean="0"/>
              <a:t>Násobení 3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rgbClr val="FFFF99"/>
          </a:solidFill>
        </p:spPr>
        <p:txBody>
          <a:bodyPr/>
          <a:lstStyle/>
          <a:p>
            <a:r>
              <a:rPr lang="cs-CZ" dirty="0" smtClean="0"/>
              <a:t>Násobky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  <a:solidFill>
            <a:srgbClr val="FFFF99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1029" name="Picture 5" descr="C:\Users\NB\AppData\Local\Microsoft\Windows\Temporary Internet Files\Content.IE5\NCWIYVN2\MC9003914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060848"/>
            <a:ext cx="1815998" cy="1452982"/>
          </a:xfrm>
          <a:prstGeom prst="rect">
            <a:avLst/>
          </a:prstGeom>
          <a:noFill/>
        </p:spPr>
      </p:pic>
      <p:sp>
        <p:nvSpPr>
          <p:cNvPr id="9" name="Čtyřiadvaceticípá hvězda 8"/>
          <p:cNvSpPr/>
          <p:nvPr/>
        </p:nvSpPr>
        <p:spPr>
          <a:xfrm>
            <a:off x="1619672" y="2996952"/>
            <a:ext cx="1634480" cy="1562472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2123728" y="3429000"/>
            <a:ext cx="673224" cy="72008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1" name="Čtyřiadvaceticípá hvězda 10"/>
          <p:cNvSpPr/>
          <p:nvPr/>
        </p:nvSpPr>
        <p:spPr>
          <a:xfrm>
            <a:off x="611560" y="4581128"/>
            <a:ext cx="1634480" cy="1562472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Čtyřiadvaceticípá hvězda 11"/>
          <p:cNvSpPr/>
          <p:nvPr/>
        </p:nvSpPr>
        <p:spPr>
          <a:xfrm>
            <a:off x="3275856" y="3068960"/>
            <a:ext cx="1634480" cy="1562472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Čtyřiadvaceticípá hvězda 12"/>
          <p:cNvSpPr/>
          <p:nvPr/>
        </p:nvSpPr>
        <p:spPr>
          <a:xfrm>
            <a:off x="2483768" y="4725144"/>
            <a:ext cx="1634480" cy="1562472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Čtyřiadvaceticípá hvězda 13"/>
          <p:cNvSpPr/>
          <p:nvPr/>
        </p:nvSpPr>
        <p:spPr>
          <a:xfrm>
            <a:off x="4860032" y="3861048"/>
            <a:ext cx="1634480" cy="1562472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Čtyřiadvaceticípá hvězda 14"/>
          <p:cNvSpPr/>
          <p:nvPr/>
        </p:nvSpPr>
        <p:spPr>
          <a:xfrm>
            <a:off x="6588224" y="4005064"/>
            <a:ext cx="1634480" cy="1562472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Čtyřiadvaceticípá hvězda 15"/>
          <p:cNvSpPr/>
          <p:nvPr/>
        </p:nvSpPr>
        <p:spPr>
          <a:xfrm>
            <a:off x="3635896" y="1556792"/>
            <a:ext cx="1634480" cy="1562472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Čtyřiadvaceticípá hvězda 16"/>
          <p:cNvSpPr/>
          <p:nvPr/>
        </p:nvSpPr>
        <p:spPr>
          <a:xfrm>
            <a:off x="5436096" y="1700808"/>
            <a:ext cx="1634480" cy="1562472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Čtyřiadvaceticípá hvězda 17"/>
          <p:cNvSpPr/>
          <p:nvPr/>
        </p:nvSpPr>
        <p:spPr>
          <a:xfrm>
            <a:off x="6948264" y="2204864"/>
            <a:ext cx="1634480" cy="1562472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6804248" y="4437112"/>
            <a:ext cx="1224136" cy="72008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18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Vývojový diagram: spojka 22"/>
          <p:cNvSpPr/>
          <p:nvPr/>
        </p:nvSpPr>
        <p:spPr>
          <a:xfrm>
            <a:off x="7308304" y="2636912"/>
            <a:ext cx="1008112" cy="72008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Vývojový diagram: spojka 23"/>
          <p:cNvSpPr/>
          <p:nvPr/>
        </p:nvSpPr>
        <p:spPr>
          <a:xfrm>
            <a:off x="5724128" y="2132856"/>
            <a:ext cx="1008112" cy="72008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Vývojový diagram: spojka 24"/>
          <p:cNvSpPr/>
          <p:nvPr/>
        </p:nvSpPr>
        <p:spPr>
          <a:xfrm>
            <a:off x="4139952" y="1988840"/>
            <a:ext cx="673224" cy="72008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9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Vývojový diagram: spojka 25"/>
          <p:cNvSpPr/>
          <p:nvPr/>
        </p:nvSpPr>
        <p:spPr>
          <a:xfrm>
            <a:off x="3779912" y="3501008"/>
            <a:ext cx="673224" cy="72008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Vývojový diagram: spojka 26"/>
          <p:cNvSpPr/>
          <p:nvPr/>
        </p:nvSpPr>
        <p:spPr>
          <a:xfrm>
            <a:off x="2771800" y="5085184"/>
            <a:ext cx="1008112" cy="72008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27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Vývojový diagram: spojka 27"/>
          <p:cNvSpPr/>
          <p:nvPr/>
        </p:nvSpPr>
        <p:spPr>
          <a:xfrm>
            <a:off x="5148064" y="4221088"/>
            <a:ext cx="1008112" cy="792088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9" name="Vývojový diagram: spojka 28"/>
          <p:cNvSpPr/>
          <p:nvPr/>
        </p:nvSpPr>
        <p:spPr>
          <a:xfrm>
            <a:off x="899592" y="5013176"/>
            <a:ext cx="1008112" cy="72008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Čtyřiadvaceticípá hvězda 29"/>
          <p:cNvSpPr/>
          <p:nvPr/>
        </p:nvSpPr>
        <p:spPr>
          <a:xfrm>
            <a:off x="4283968" y="5295528"/>
            <a:ext cx="1634480" cy="1562472"/>
          </a:xfrm>
          <a:prstGeom prst="star2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4644008" y="5661248"/>
            <a:ext cx="1008112" cy="72008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2" name="Zahnutá šipka dolů 31"/>
          <p:cNvSpPr/>
          <p:nvPr/>
        </p:nvSpPr>
        <p:spPr>
          <a:xfrm>
            <a:off x="2555776" y="2780928"/>
            <a:ext cx="1368152" cy="64807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Zahnutá šipka dolů 32"/>
          <p:cNvSpPr/>
          <p:nvPr/>
        </p:nvSpPr>
        <p:spPr>
          <a:xfrm>
            <a:off x="6588224" y="1556792"/>
            <a:ext cx="1368152" cy="64807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4" name="Kruhová šipka 33"/>
          <p:cNvSpPr/>
          <p:nvPr/>
        </p:nvSpPr>
        <p:spPr>
          <a:xfrm rot="11912043">
            <a:off x="1801404" y="5410932"/>
            <a:ext cx="978408" cy="978408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5" name="Kruhová šipka 34"/>
          <p:cNvSpPr/>
          <p:nvPr/>
        </p:nvSpPr>
        <p:spPr>
          <a:xfrm rot="11912043">
            <a:off x="3550002" y="5431338"/>
            <a:ext cx="978408" cy="978408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Kruhová šipka 35"/>
          <p:cNvSpPr/>
          <p:nvPr/>
        </p:nvSpPr>
        <p:spPr>
          <a:xfrm rot="7043997">
            <a:off x="5344580" y="4758457"/>
            <a:ext cx="1169236" cy="1117389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7" name="Kruhová šipka 36"/>
          <p:cNvSpPr/>
          <p:nvPr/>
        </p:nvSpPr>
        <p:spPr>
          <a:xfrm rot="7043997">
            <a:off x="7488745" y="3358417"/>
            <a:ext cx="1169236" cy="1117389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8" name="Kruhová šipka 37"/>
          <p:cNvSpPr/>
          <p:nvPr/>
        </p:nvSpPr>
        <p:spPr>
          <a:xfrm rot="17441889" flipV="1">
            <a:off x="4182476" y="2675132"/>
            <a:ext cx="1313613" cy="844893"/>
          </a:xfrm>
          <a:prstGeom prst="circularArrow">
            <a:avLst>
              <a:gd name="adj1" fmla="val 12500"/>
              <a:gd name="adj2" fmla="val 3185148"/>
              <a:gd name="adj3" fmla="val 20457681"/>
              <a:gd name="adj4" fmla="val 1080000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9" name="Zahnutá šipka dolů 38"/>
          <p:cNvSpPr/>
          <p:nvPr/>
        </p:nvSpPr>
        <p:spPr>
          <a:xfrm>
            <a:off x="4644008" y="1268760"/>
            <a:ext cx="1368152" cy="64807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0" name="Zahnutá šipka dolů 39"/>
          <p:cNvSpPr/>
          <p:nvPr/>
        </p:nvSpPr>
        <p:spPr>
          <a:xfrm rot="11153720" flipV="1">
            <a:off x="5898145" y="3705770"/>
            <a:ext cx="1216152" cy="64681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FF99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5" name="Picture 2" descr="C:\Users\NB\AppData\Local\Microsoft\Windows\Temporary Internet Files\Content.IE5\G1YMPHGA\MC900088258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0"/>
            <a:ext cx="1584176" cy="1800201"/>
          </a:xfrm>
          <a:prstGeom prst="rect">
            <a:avLst/>
          </a:prstGeom>
          <a:noFill/>
        </p:spPr>
      </p:pic>
      <p:pic>
        <p:nvPicPr>
          <p:cNvPr id="9" name="Picture 2" descr="C:\Users\NB\AppData\Local\Microsoft\Windows\Temporary Internet Files\Content.IE5\G1YMPHGA\MC9000882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60648"/>
            <a:ext cx="1584176" cy="1800201"/>
          </a:xfrm>
          <a:prstGeom prst="rect">
            <a:avLst/>
          </a:prstGeom>
          <a:noFill/>
        </p:spPr>
      </p:pic>
      <p:pic>
        <p:nvPicPr>
          <p:cNvPr id="1027" name="Picture 3" descr="C:\Users\NB\AppData\Local\Microsoft\Windows\Temporary Internet Files\Content.IE5\K0O7W0UI\MC9004264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717032"/>
            <a:ext cx="1440161" cy="1490464"/>
          </a:xfrm>
          <a:prstGeom prst="rect">
            <a:avLst/>
          </a:prstGeom>
          <a:noFill/>
        </p:spPr>
      </p:pic>
      <p:pic>
        <p:nvPicPr>
          <p:cNvPr id="12" name="Picture 3" descr="C:\Users\NB\AppData\Local\Microsoft\Windows\Temporary Internet Files\Content.IE5\K0O7W0UI\MC9004264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717032"/>
            <a:ext cx="1440161" cy="1490464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971600" y="5301208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236296" y="5373216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915816" y="692696"/>
            <a:ext cx="3096344" cy="9144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2 x 3 = 6</a:t>
            </a:r>
            <a:endParaRPr lang="cs-CZ" sz="9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57077E-6 C 0.00278 0.00023 0.02691 0.00323 0.03125 0.00439 C 0.03455 0.00555 0.03767 0.00763 0.04097 0.00902 C 0.0441 0.00994 0.0474 0.0104 0.0507 0.01133 C 0.06875 0.02451 0.08976 0.02451 0.10556 0.04278 C 0.10625 0.04486 0.10695 0.04694 0.10747 0.04926 C 0.10799 0.05226 0.10851 0.05527 0.10938 0.05828 C 0.11042 0.0629 0.11337 0.07169 0.11337 0.07215 C 0.1125 0.09366 0.11441 0.14176 0.10174 0.16142 C 0.09931 0.16952 0.10035 0.17622 0.10365 0.18385 C 0.1132 0.20675 0.13316 0.20883 0.15243 0.21299 C 0.15833 0.21438 0.16406 0.21623 0.17014 0.21762 C 0.18108 0.22594 0.17379 0.22155 0.19358 0.22872 C 0.20226 0.23219 0.2099 0.24098 0.2191 0.24445 C 0.23073 0.25832 0.23681 0.26295 0.24653 0.28052 C 0.2533 0.32562 0.24566 0.30781 0.26198 0.33441 C 0.26736 0.3432 0.26441 0.33857 0.26979 0.34782 C 0.27118 0.35014 0.27379 0.3543 0.27379 0.35453 C 0.2783 0.3728 0.28403 0.39107 0.29132 0.40841 C 0.29254 0.42067 0.29392 0.43062 0.29722 0.44195 C 0.29792 0.45027 0.29931 0.46693 0.29931 0.46716 " pathEditMode="relative" rAng="0" ptsTypes="fffffffffff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0" y="23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86772E-6 C -0.00469 0.00069 -0.00937 0.00069 -0.01389 0.00208 C -0.01875 0.0037 -0.02205 0.00925 -0.02621 0.01225 C -0.0401 0.02243 -0.02795 0.01063 -0.03993 0.02058 C -0.04896 0.02798 -0.05746 0.0363 -0.06771 0.04093 C -0.07378 0.05296 -0.08368 0.06244 -0.0908 0.07377 C -0.09948 0.08741 -0.10208 0.10846 -0.10625 0.12511 C -0.10417 0.13829 -0.10365 0.15333 -0.10764 0.16605 C -0.10955 0.17229 -0.1125 0.17321 -0.11545 0.1783 C -0.12691 0.19796 -0.11562 0.18547 -0.12778 0.19472 C -0.13351 0.19912 -0.13715 0.20675 -0.14306 0.21114 C -0.14705 0.21415 -0.15538 0.21924 -0.15538 0.21924 C -0.16233 0.22849 -0.16944 0.23519 -0.17535 0.24583 C -0.18316 0.27729 -0.17344 0.31406 -0.18455 0.34435 C -0.1875 0.35222 -0.19375 0.35522 -0.19844 0.36077 C -0.20885 0.3728 -0.20052 0.36771 -0.21701 0.37511 C -0.22621 0.37927 -0.23559 0.38043 -0.24462 0.38529 C -0.25365 0.39731 -0.26771 0.40448 -0.28003 0.4098 C -0.28246 0.41096 -0.28524 0.41096 -0.28767 0.41188 C -0.2908 0.41304 -0.29687 0.41605 -0.29687 0.41605 C -0.30278 0.42391 -0.3033 0.43154 -0.30764 0.44056 C -0.31007 0.45305 -0.31545 0.46415 -0.31545 0.47756 " pathEditMode="relative" ptsTypes="fffffffffffffff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3" descr="C:\Users\NB\AppData\Local\Microsoft\Windows\Temporary Internet Files\Content.IE5\NCWIYVN2\MC9003357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789040"/>
            <a:ext cx="1438162" cy="1584176"/>
          </a:xfrm>
          <a:prstGeom prst="rect">
            <a:avLst/>
          </a:prstGeom>
          <a:noFill/>
        </p:spPr>
      </p:pic>
      <p:pic>
        <p:nvPicPr>
          <p:cNvPr id="5" name="Picture 3" descr="C:\Users\NB\AppData\Local\Microsoft\Windows\Temporary Internet Files\Content.IE5\NCWIYVN2\MC9003357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861048"/>
            <a:ext cx="1438162" cy="1584176"/>
          </a:xfrm>
          <a:prstGeom prst="rect">
            <a:avLst/>
          </a:prstGeom>
          <a:noFill/>
        </p:spPr>
      </p:pic>
      <p:pic>
        <p:nvPicPr>
          <p:cNvPr id="6" name="Picture 3" descr="C:\Users\NB\AppData\Local\Microsoft\Windows\Temporary Internet Files\Content.IE5\NCWIYVN2\MC9003357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933056"/>
            <a:ext cx="1438162" cy="1584176"/>
          </a:xfrm>
          <a:prstGeom prst="rect">
            <a:avLst/>
          </a:prstGeom>
          <a:noFill/>
        </p:spPr>
      </p:pic>
      <p:pic>
        <p:nvPicPr>
          <p:cNvPr id="7" name="Picture 3" descr="C:\Users\NB\AppData\Local\Microsoft\Windows\Temporary Internet Files\Content.IE5\NCWIYVN2\MC9003357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3933056"/>
            <a:ext cx="1438162" cy="1584176"/>
          </a:xfrm>
          <a:prstGeom prst="rect">
            <a:avLst/>
          </a:prstGeom>
          <a:noFill/>
        </p:spPr>
      </p:pic>
      <p:pic>
        <p:nvPicPr>
          <p:cNvPr id="8" name="Picture 3" descr="C:\Users\NB\AppData\Local\Microsoft\Windows\Temporary Internet Files\Content.IE5\NCWIYVN2\MC9003357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3933056"/>
            <a:ext cx="1438162" cy="1584176"/>
          </a:xfrm>
          <a:prstGeom prst="rect">
            <a:avLst/>
          </a:prstGeom>
          <a:noFill/>
        </p:spPr>
      </p:pic>
      <p:pic>
        <p:nvPicPr>
          <p:cNvPr id="9" name="Picture 3" descr="C:\Users\NB\AppData\Local\Microsoft\Windows\Temporary Internet Files\Content.IE5\NCWIYVN2\MC9003357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3933056"/>
            <a:ext cx="1438162" cy="1584176"/>
          </a:xfrm>
          <a:prstGeom prst="rect">
            <a:avLst/>
          </a:prstGeom>
          <a:noFill/>
        </p:spPr>
      </p:pic>
      <p:pic>
        <p:nvPicPr>
          <p:cNvPr id="2050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649455" cy="720080"/>
          </a:xfrm>
          <a:prstGeom prst="rect">
            <a:avLst/>
          </a:prstGeom>
          <a:noFill/>
        </p:spPr>
      </p:pic>
      <p:pic>
        <p:nvPicPr>
          <p:cNvPr id="11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836712"/>
            <a:ext cx="649455" cy="720080"/>
          </a:xfrm>
          <a:prstGeom prst="rect">
            <a:avLst/>
          </a:prstGeom>
          <a:noFill/>
        </p:spPr>
      </p:pic>
      <p:pic>
        <p:nvPicPr>
          <p:cNvPr id="12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60648"/>
            <a:ext cx="649455" cy="720080"/>
          </a:xfrm>
          <a:prstGeom prst="rect">
            <a:avLst/>
          </a:prstGeom>
          <a:noFill/>
        </p:spPr>
      </p:pic>
      <p:pic>
        <p:nvPicPr>
          <p:cNvPr id="13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649455" cy="720080"/>
          </a:xfrm>
          <a:prstGeom prst="rect">
            <a:avLst/>
          </a:prstGeom>
          <a:noFill/>
        </p:spPr>
      </p:pic>
      <p:pic>
        <p:nvPicPr>
          <p:cNvPr id="14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132856"/>
            <a:ext cx="649455" cy="720080"/>
          </a:xfrm>
          <a:prstGeom prst="rect">
            <a:avLst/>
          </a:prstGeom>
          <a:noFill/>
        </p:spPr>
      </p:pic>
      <p:pic>
        <p:nvPicPr>
          <p:cNvPr id="15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916832"/>
            <a:ext cx="649455" cy="720080"/>
          </a:xfrm>
          <a:prstGeom prst="rect">
            <a:avLst/>
          </a:prstGeom>
          <a:noFill/>
        </p:spPr>
      </p:pic>
      <p:pic>
        <p:nvPicPr>
          <p:cNvPr id="16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556792"/>
            <a:ext cx="649455" cy="720080"/>
          </a:xfrm>
          <a:prstGeom prst="rect">
            <a:avLst/>
          </a:prstGeom>
          <a:noFill/>
        </p:spPr>
      </p:pic>
      <p:pic>
        <p:nvPicPr>
          <p:cNvPr id="17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980728"/>
            <a:ext cx="649455" cy="720080"/>
          </a:xfrm>
          <a:prstGeom prst="rect">
            <a:avLst/>
          </a:prstGeom>
          <a:noFill/>
        </p:spPr>
      </p:pic>
      <p:pic>
        <p:nvPicPr>
          <p:cNvPr id="18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340768"/>
            <a:ext cx="649455" cy="720080"/>
          </a:xfrm>
          <a:prstGeom prst="rect">
            <a:avLst/>
          </a:prstGeom>
          <a:noFill/>
        </p:spPr>
      </p:pic>
      <p:pic>
        <p:nvPicPr>
          <p:cNvPr id="19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764704"/>
            <a:ext cx="649455" cy="720080"/>
          </a:xfrm>
          <a:prstGeom prst="rect">
            <a:avLst/>
          </a:prstGeom>
          <a:noFill/>
        </p:spPr>
      </p:pic>
      <p:pic>
        <p:nvPicPr>
          <p:cNvPr id="20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484784"/>
            <a:ext cx="649455" cy="720080"/>
          </a:xfrm>
          <a:prstGeom prst="rect">
            <a:avLst/>
          </a:prstGeom>
          <a:noFill/>
        </p:spPr>
      </p:pic>
      <p:pic>
        <p:nvPicPr>
          <p:cNvPr id="21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916832"/>
            <a:ext cx="649455" cy="720080"/>
          </a:xfrm>
          <a:prstGeom prst="rect">
            <a:avLst/>
          </a:prstGeom>
          <a:noFill/>
        </p:spPr>
      </p:pic>
      <p:pic>
        <p:nvPicPr>
          <p:cNvPr id="22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548680"/>
            <a:ext cx="649455" cy="720080"/>
          </a:xfrm>
          <a:prstGeom prst="rect">
            <a:avLst/>
          </a:prstGeom>
          <a:noFill/>
        </p:spPr>
      </p:pic>
      <p:pic>
        <p:nvPicPr>
          <p:cNvPr id="23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764704"/>
            <a:ext cx="649455" cy="720080"/>
          </a:xfrm>
          <a:prstGeom prst="rect">
            <a:avLst/>
          </a:prstGeom>
          <a:noFill/>
        </p:spPr>
      </p:pic>
      <p:pic>
        <p:nvPicPr>
          <p:cNvPr id="24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2564904"/>
            <a:ext cx="649455" cy="720080"/>
          </a:xfrm>
          <a:prstGeom prst="rect">
            <a:avLst/>
          </a:prstGeom>
          <a:noFill/>
        </p:spPr>
      </p:pic>
      <p:pic>
        <p:nvPicPr>
          <p:cNvPr id="25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1052736"/>
            <a:ext cx="649455" cy="720080"/>
          </a:xfrm>
          <a:prstGeom prst="rect">
            <a:avLst/>
          </a:prstGeom>
          <a:noFill/>
        </p:spPr>
      </p:pic>
      <p:pic>
        <p:nvPicPr>
          <p:cNvPr id="26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692696"/>
            <a:ext cx="649455" cy="720080"/>
          </a:xfrm>
          <a:prstGeom prst="rect">
            <a:avLst/>
          </a:prstGeom>
          <a:noFill/>
        </p:spPr>
      </p:pic>
      <p:sp>
        <p:nvSpPr>
          <p:cNvPr id="29" name="Obdélník 28"/>
          <p:cNvSpPr/>
          <p:nvPr/>
        </p:nvSpPr>
        <p:spPr>
          <a:xfrm>
            <a:off x="611560" y="5589240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907704" y="5589240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3203848" y="5589240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4572000" y="5589240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6084168" y="5589240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7524328" y="5589240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9" name="Zástupný symbol pro obsah 38"/>
          <p:cNvSpPr>
            <a:spLocks noGrp="1"/>
          </p:cNvSpPr>
          <p:nvPr>
            <p:ph idx="1"/>
          </p:nvPr>
        </p:nvSpPr>
        <p:spPr>
          <a:xfrm>
            <a:off x="2483768" y="548680"/>
            <a:ext cx="3970784" cy="108012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lnSpcReduction="10000"/>
          </a:bodyPr>
          <a:lstStyle/>
          <a:p>
            <a:pPr algn="ctr">
              <a:buNone/>
            </a:pPr>
            <a:r>
              <a:rPr lang="cs-CZ" sz="6600" dirty="0" smtClean="0">
                <a:solidFill>
                  <a:schemeClr val="tx1"/>
                </a:solidFill>
              </a:rPr>
              <a:t>6 x 3 = 18</a:t>
            </a:r>
            <a:endParaRPr lang="cs-CZ" sz="9600" dirty="0">
              <a:solidFill>
                <a:schemeClr val="tx1"/>
              </a:solidFill>
            </a:endParaRPr>
          </a:p>
        </p:txBody>
      </p:sp>
      <p:pic>
        <p:nvPicPr>
          <p:cNvPr id="40" name="Picture 2" descr="C:\Users\NB\AppData\Local\Microsoft\Windows\Temporary Internet Files\Content.IE5\8L54VNKW\MC900151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620688"/>
            <a:ext cx="649455" cy="72008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0023 C -0.00399 0.02012 0.00139 -0.00486 -0.00451 0.01596 C -0.00746 0.0266 -0.00764 0.037 -0.01232 0.04648 C -0.01545 0.05897 -0.01493 0.07285 -0.0184 0.08487 C -0.0191 0.08719 -0.02066 0.08881 -0.02153 0.09112 C -0.02778 0.10754 -0.03559 0.15518 -0.03837 0.16998 C -0.04166 0.18779 -0.04757 0.2049 -0.05069 0.22271 C -0.05139 0.22664 -0.05139 0.2308 -0.05225 0.23474 C -0.05347 0.24098 -0.05694 0.25301 -0.05694 0.25324 C -0.05781 0.27058 -0.06458 0.30157 -0.05382 0.31568 C -0.05104 0.32655 -0.04705 0.33603 -0.04305 0.34621 " pathEditMode="relative" rAng="0" ptsTypes="ffffffffff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0" y="1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42 -8.60315E-7 C 0.03177 0.0074 0.0316 0.00717 0.03247 0.01318 C 0.03281 0.01642 0.03386 0.02197 0.03386 0.0222 C 0.03438 0.0296 0.0349 0.03446 0.03559 0.03978 C 0.03681 0.05551 0.03646 0.04764 0.03681 0.06175 C 0.03681 0.07193 0.03681 0.08256 0.03663 0.09297 C 0.03629 0.10546 0.0349 0.11772 0.0342 0.12835 C 0.03403 0.13182 0.03403 0.13599 0.03386 0.13946 C 0.03333 0.14593 0.03247 0.15726 0.03247 0.15749 C 0.03073 0.2056 0.03177 0.26388 0.03472 0.30574 C 0.0349 0.31082 0.03524 0.31568 0.03542 0.32123 C 0.03576 0.33811 0.03576 0.35569 0.03629 0.37211 C 0.03629 0.39454 0.03715 0.42137 0.03559 0.43872 C 0.03559 0.43895 0.03333 0.46069 0.03281 0.46531 C 0.03142 0.47919 0.03038 0.49607 0.02917 0.5118 C 0.02847 0.52081 0.02743 0.53353 0.02743 0.54533 " pathEditMode="relative" rAng="0" ptsTypes="fffffffffffffff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2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-3.9778E-7 C -0.01093 0.01503 -0.01492 0.0377 -0.01996 0.05735 C -0.01926 0.06984 -0.02187 0.08395 -0.01683 0.09436 C -0.01006 0.10823 0.00348 0.11101 0.01233 0.12095 C 0.02084 0.13043 0.02796 0.14362 0.03699 0.15171 C 0.0389 0.15934 0.04254 0.16489 0.04463 0.17229 C 0.04758 0.18293 0.04792 0.18987 0.05244 0.19889 C 0.0566 0.21693 0.05921 0.23566 0.06164 0.25416 C 0.06112 0.27798 0.06147 0.30204 0.06008 0.32586 C 0.05956 0.33326 0.05174 0.33626 0.04775 0.33811 C 0.04463 0.3395 0.03855 0.34228 0.03855 0.34228 C 0.03265 0.34806 0.02657 0.35245 0.01997 0.35661 C 0.01511 0.35985 0.00956 0.35962 0.00469 0.36286 C -0.0059 0.37003 0.00574 0.36471 -0.00451 0.36887 C -0.00971 0.3735 -0.01388 0.37512 -0.01996 0.3772 C -0.02256 0.37951 -0.03593 0.39362 -0.03992 0.39362 " pathEditMode="relative" ptsTypes="fffffffffffffffA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5883E-6 C 0.02309 0.01873 0.03975 0.03446 0.0585 0.05944 C 0.06076 0.06244 0.06406 0.06406 0.06614 0.06753 C 0.07969 0.09019 0.09357 0.11702 0.10625 0.1413 C 0.10798 0.14894 0.10955 0.15611 0.11076 0.16397 C 0.10903 0.19033 0.11094 0.19288 0.09548 0.20698 C 0.09132 0.21762 0.08732 0.22826 0.08472 0.23982 C 0.08524 0.24792 0.08507 0.25624 0.08611 0.26434 C 0.08646 0.26711 0.08837 0.26966 0.08923 0.27266 C 0.09166 0.28099 0.09236 0.29047 0.09392 0.29926 C 0.0934 0.31152 0.09323 0.32377 0.09236 0.3358 C 0.0908 0.35661 0.07239 0.38552 0.06007 0.39755 C 0.05642 0.40726 0.04965 0.41559 0.04305 0.42206 C 0.04097 0.42623 0.03958 0.43108 0.03698 0.43455 C 0.03489 0.43733 0.03264 0.43964 0.03073 0.44265 C 0.02847 0.44635 0.02465 0.4549 0.02465 0.4549 C 0.02344 0.45953 0.02153 0.46647 0.02153 0.47132 C 0.02153 0.49191 0.02309 0.53284 0.02309 0.53284 " pathEditMode="relative" ptsTypes="fffffffffffffffff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7734E-6 C 0.00052 0.01434 -0.00052 0.02914 0.00156 0.04325 C 0.00312 0.05481 0.02014 0.07123 0.02621 0.0821 C 0.02969 0.10014 0.02986 0.0969 0.02465 0.1272 C 0.02153 0.14524 0.01875 0.13876 0.01545 0.15171 C 0.01233 0.16443 0.01042 0.17738 0.00469 0.18871 C 0.00521 0.1982 0.00469 0.20814 0.00625 0.21739 C 0.00677 0.22017 0.00937 0.22132 0.01076 0.2234 C 0.01493 0.22988 0.01667 0.23451 0.02014 0.24191 C 0.025 0.26341 0.02517 0.27821 0.00937 0.28908 C 0.00104 0.3025 -0.00608 0.31776 -0.01528 0.33002 C -0.01823 0.34181 -0.02778 0.35939 -0.03386 0.37095 C -0.03594 0.38043 -0.04063 0.3883 -0.04306 0.39778 C -0.04254 0.40194 -0.04288 0.40634 -0.04149 0.41004 C -0.04063 0.41212 -0.0382 0.41235 -0.03681 0.41397 C -0.02882 0.42276 -0.03611 0.41859 -0.02761 0.42229 C -0.02726 0.42414 -0.02535 0.43432 -0.02448 0.43663 C -0.02274 0.44103 -0.0184 0.44889 -0.0184 0.44889 " pathEditMode="relative" ptsTypes="fffffffffffffffff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-3.22849E-6 C 0.00296 0.01157 0.00764 0.02429 0.01233 0.03492 C 0.01494 0.04094 0.01771 0.04325 0.01997 0.04926 C 0.02275 0.05689 0.02935 0.07193 0.02935 0.07193 C 0.03334 0.09505 0.03143 0.11818 0.02778 0.14154 C 0.0283 0.14848 0.02726 0.15588 0.02935 0.16212 C 0.03021 0.16467 0.03369 0.16258 0.03542 0.16397 C 0.03889 0.16652 0.04098 0.1723 0.04306 0.17646 C 0.04202 0.18386 0.04167 0.19149 0.04011 0.19889 C 0.03733 0.21184 0.01372 0.21739 0.00469 0.22156 C -0.00451 0.23335 -0.00433 0.2352 6.66667E-6 0.25208 C -0.00052 0.28354 -0.00017 0.31499 -0.00156 0.34644 C -0.00173 0.35199 -0.00555 0.35615 -0.00763 0.36078 C -0.01614 0.37951 -0.02725 0.39339 -0.04305 0.39963 C -0.04808 0.40403 -0.04583 0.4038 -0.04913 0.4038 " pathEditMode="relative" ptsTypes="ffffffffffffff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022E-7 C 0.00642 0.00555 0.00434 0.00855 0.01076 0.01434 C 0.01337 0.02405 0.01701 0.03723 0.01233 0.04718 C 0.01094 0.05018 0.00712 0.0481 0.00451 0.04903 C -0.00104 0.05088 -0.00573 0.05596 -0.01076 0.05943 C -0.01962 0.07562 -0.01493 0.07053 -0.02309 0.0777 C -0.025 0.08557 -0.02778 0.09227 -0.02934 0.10037 C -0.02882 0.10985 -0.02986 0.11979 -0.02778 0.12904 C -0.02622 0.13575 -0.01476 0.13783 -0.01076 0.13922 C -0.00903 0.15587 -0.0007 0.18108 -0.01701 0.1864 C -0.02969 0.19842 -0.04167 0.21091 -0.05382 0.2234 C -0.05608 0.22918 -0.05938 0.23404 -0.06163 0.23982 C -0.06389 0.24583 -0.06493 0.25578 -0.06615 0.26225 C -0.06563 0.27451 -0.06823 0.28792 -0.06458 0.29926 C -0.0632 0.30365 -0.05747 0.30064 -0.05382 0.30111 C -0.0467 0.30203 -0.03941 0.30249 -0.03229 0.30319 C -0.02917 0.30897 -0.02309 0.3203 -0.02309 0.32793 " pathEditMode="relative" ptsTypes="ffffffffffffffff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-2.63645E-6 C 0.00103 0.00208 0.0019 0.00439 0.00312 0.00601 C 0.00433 0.00763 0.00659 0.00809 0.00763 0.01018 C 0.00937 0.01388 0.01076 0.02243 0.01076 0.02243 C 0.01024 0.0266 0.01041 0.03099 0.00919 0.03492 C 0.00746 0.04001 -0.00174 0.04972 -0.00469 0.05319 C -0.02153 0.07239 0.00121 0.04764 -0.01233 0.06545 C -0.01372 0.0673 -0.01546 0.06799 -0.01702 0.06961 C -0.01963 0.07216 -0.0224 0.07493 -0.02466 0.07794 C -0.0323 0.08811 -0.02258 0.08002 -0.0323 0.09019 C -0.03525 0.0932 -0.0415 0.09829 -0.0415 0.09829 C -0.04098 0.10037 -0.04167 0.10361 -0.04011 0.10453 C -0.03299 0.10893 -0.02466 0.10731 -0.01702 0.1087 C -0.00695 0.11263 0.00017 0.11933 -0.00921 0.13922 C -0.01181 0.145 -0.01841 0.145 -0.0231 0.14755 C -0.03282 0.1531 -0.04358 0.15611 -0.05244 0.16397 C -0.0599 0.179 -0.05921 0.17137 -0.05695 0.1864 C -0.0382 0.18455 -0.02674 0.1827 -0.00782 0.18432 C 0.01162 0.22317 -0.03143 0.26341 -0.05539 0.27451 C -0.06233 0.28376 -0.05799 0.27983 -0.06928 0.28492 C -0.07084 0.28562 -0.07397 0.287 -0.07397 0.287 C -0.07744 0.30204 -0.07761 0.31684 -0.06928 0.32794 C -0.06546 0.34829 -0.06685 0.33881 -0.06459 0.35661 C -0.06633 0.3839 -0.06442 0.40934 -0.07535 0.43247 C -0.07813 0.45005 -0.08473 0.46138 -0.09393 0.4734 C -0.09949 0.48844 -0.09341 0.47502 -0.10469 0.48982 C -0.10608 0.49144 -0.10782 0.49584 -0.10782 0.49584 " pathEditMode="relative" ptsTypes="ffffffffffffffffffffffffffA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4.19981E-6 C 0.00122 0.01226 0.00018 0.0155 0.00452 0.02475 C 0.01702 0.05157 0.04185 0.05736 0.06303 0.06152 C 0.07553 0.06707 0.08698 0.07008 0.10001 0.07193 C 0.10278 0.07447 0.10643 0.07516 0.10921 0.07794 C 0.11268 0.08141 0.11841 0.0902 0.11841 0.0902 C 0.12639 0.11147 0.12448 0.12465 0.11233 0.14154 C 0.10938 0.15287 0.10417 0.16258 0.10157 0.17438 C 0.10209 0.18525 0.10174 0.19612 0.10296 0.20699 C 0.10382 0.21416 0.11962 0.22734 0.12466 0.22965 C 0.13507 0.23983 0.14896 0.24329 0.16146 0.24815 C 0.1665 0.25 0.17535 0.25833 0.17535 0.25833 C 0.17587 0.26041 0.17657 0.26249 0.17691 0.26457 C 0.17761 0.2685 0.17761 0.2729 0.17848 0.2766 C 0.18039 0.28562 0.1816 0.28354 0.18455 0.29117 C 0.18768 0.29949 0.18941 0.30874 0.1908 0.31776 C 0.19028 0.33071 0.1908 0.3439 0.18924 0.35662 C 0.18768 0.3691 0.17223 0.38252 0.16459 0.38737 C 0.15816 0.39593 0.1507 0.40033 0.14462 0.41004 C 0.13056 0.43293 0.1323 0.45699 0.1323 0.48589 " pathEditMode="relative" ptsTypes="fffffffffffffffffff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785 0.02151 C 0.04236 0.02753 0.04497 0.03331 0.05017 0.03793 C 0.05833 0.05921 0.05972 0.05505 0.05469 0.09112 C 0.05434 0.09344 0.05139 0.09367 0.05017 0.09529 C 0.04844 0.0976 0.04705 0.10061 0.04549 0.10338 C 0.03906 0.11518 0.03142 0.12605 0.0224 0.13414 C 0.01719 0.14848 0.01615 0.1605 0.01945 0.17716 C 0.02014 0.18062 0.02882 0.18779 0.03021 0.18941 C 0.03802 0.19843 0.03073 0.19427 0.04097 0.19774 C 0.04965 0.20537 0.05695 0.21439 0.06545 0.22225 C 0.06875 0.22896 0.07153 0.23613 0.07483 0.24284 C 0.07639 0.25902 0.08021 0.2729 0.07622 0.28978 C 0.07517 0.29418 0.0684 0.2995 0.06545 0.30227 C 0.05972 0.31407 0.04913 0.31661 0.03941 0.32054 C 0.03351 0.32563 0.02656 0.32771 0.02083 0.33303 C 0.01215 0.34136 0.00434 0.35199 -0.00208 0.36356 C -0.00694 0.38275 -0.00625 0.37489 -0.00364 0.40264 C -0.00295 0.40958 0.00122 0.4142 0.00243 0.42114 C 0.00313 0.42507 0.0033 0.42924 0.00399 0.4334 C 0.00434 0.43618 0.00504 0.43872 0.00556 0.44149 C 0.00504 0.45306 0.00642 0.46531 0.00399 0.47642 C 0.00261 0.48243 -0.00243 0.48567 -0.00521 0.49075 C -0.00903 0.49746 -0.01233 0.5044 -0.01597 0.51134 C -0.01892 0.51689 -0.02413 0.51943 -0.0283 0.52359 C -0.02917 0.52452 -0.02934 0.52614 -0.02986 0.52753 " pathEditMode="relative" ptsTypes="ffffffffffffffffffffffffA"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7.44681E-6 C -0.00331 0.01296 -0.00713 0.02961 0.00155 0.04117 C 0.00329 0.04348 0.01614 0.05505 0.01683 0.05551 C 0.02065 0.05898 0.02916 0.0636 0.02916 0.0636 C 0.0302 0.06569 0.03089 0.068 0.03228 0.06985 C 0.03402 0.07216 0.03784 0.07262 0.03836 0.07586 C 0.04183 0.09783 0.03089 0.11286 0.02308 0.12928 C 0.0236 0.13807 0.02343 0.14709 0.02464 0.15588 C 0.02655 0.16952 0.03853 0.17253 0.04617 0.17831 C 0.05225 0.18294 0.0526 0.18132 0.05694 0.18872 C 0.05919 0.19265 0.06301 0.20098 0.06301 0.20098 C 0.0618 0.21786 0.06405 0.22387 0.05537 0.23567 C 0.05173 0.24052 0.04461 0.25024 0.04461 0.25024 C 0.03558 0.28516 0.03575 0.23798 0.04148 0.32794 C 0.04218 0.33881 0.05034 0.34598 0.05537 0.35454 C 0.06648 0.37327 0.07742 0.39247 0.08141 0.41606 C 0.08037 0.42554 0.08072 0.43548 0.07846 0.44473 C 0.07794 0.44681 0.07516 0.44589 0.07378 0.44681 C 0.07221 0.44797 0.07082 0.44982 0.06926 0.45098 C 0.06718 0.4526 0.0651 0.45375 0.06301 0.45514 C 0.06197 0.45722 0.06128 0.45953 0.05989 0.46115 C 0.05711 0.46439 0.05069 0.46948 0.05069 0.46948 C 0.04444 0.4815 0.03593 0.48544 0.02603 0.48983 C 0.02291 0.49261 0.01891 0.49399 0.01683 0.49816 C 0.01284 0.50625 0.01544 0.50278 0.00919 0.50833 C 0.00815 0.51041 0.00728 0.51273 0.00607 0.51458 C 0.00468 0.51666 0.00277 0.51828 0.00155 0.52059 C -0.00609 0.53493 0.00173 0.52313 -0.00313 0.53493 C -0.00609 0.5421 -0.01077 0.54695 -0.01077 0.55551 " pathEditMode="relative" ptsTypes="ffffffffffffffffffffffffffffA">
                                      <p:cBhvr>
                                        <p:cTn id="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-1.66512E-6 C 0.00937 0.00416 0.01527 0.01226 0.0184 0.02452 C 0.01787 0.03145 0.01874 0.03862 0.01683 0.0451 C 0.01596 0.04834 0.01249 0.04903 0.01076 0.05134 C 0.00902 0.05366 0.00815 0.05736 0.00607 0.05944 C 0.00277 0.06291 -0.0014 0.06429 -0.0047 0.06753 C -0.00713 0.06984 -0.00834 0.07378 -0.01077 0.07586 C -0.01702 0.08164 -0.03091 0.0902 -0.03855 0.09228 C -0.04081 0.10199 -0.05174 0.11286 -0.05851 0.11887 C -0.06424 0.13044 -0.06459 0.14154 -0.05851 0.15379 C -0.05956 0.15657 -0.0599 0.16004 -0.06164 0.16189 C -0.06459 0.16513 -0.0691 0.16374 -0.0724 0.16605 C -0.08751 0.17715 -0.0757 0.17206 -0.08768 0.17623 C -0.09463 0.18548 -0.10105 0.19149 -0.11077 0.19473 C -0.11841 0.20444 -0.1139 0.19773 -0.12154 0.21323 C -0.12258 0.21531 -0.12466 0.21924 -0.12466 0.21924 C -0.12744 0.23451 -0.12171 0.25532 -0.12917 0.26642 " pathEditMode="relative" ptsTypes="ffffffffffffffff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9806E-6 C 0.01059 0.00925 0.01736 0.02313 0.02622 0.03492 C 0.03073 0.04093 0.03177 0.05226 0.03542 0.05943 C 0.03594 0.06498 0.03698 0.0703 0.03698 0.07585 C 0.03698 0.08395 0.03698 0.09251 0.03542 0.10037 C 0.03351 0.11078 0.01077 0.12558 0.00469 0.13113 C -0.00017 0.13575 -0.00434 0.14084 -0.0092 0.14547 C -0.01336 0.1494 -0.02152 0.15772 -0.02152 0.15772 C -0.02257 0.1598 -0.02326 0.16212 -0.02465 0.16397 C -0.02586 0.16582 -0.02812 0.16605 -0.02916 0.16813 C -0.0309 0.17183 -0.03229 0.18039 -0.03229 0.18039 C -0.03125 0.18594 -0.03333 0.19565 -0.02916 0.19681 C -0.01614 0.20051 -0.0026 0.19311 0.01077 0.19264 C 0.0165 0.19241 0.02205 0.19403 0.02778 0.19473 C 0.03733 0.21415 0.03577 0.25578 0.01702 0.26434 C 0.00868 0.27729 -0.00069 0.28839 -0.0092 0.30134 C -0.01059 0.30342 -0.0158 0.31221 -0.01684 0.31568 C -0.01805 0.31961 -0.01996 0.32794 -0.01996 0.32794 C -0.01944 0.33418 -0.02014 0.34066 -0.0184 0.34644 C -0.01788 0.34829 -0.01493 0.3469 -0.01389 0.34829 C -0.01267 0.34991 -0.01336 0.35291 -0.01232 0.35453 C -0.01059 0.35731 -0.00798 0.35846 -0.00607 0.36078 C -0.00156 0.36586 -0.00052 0.36864 0.00313 0.37511 C 0.00851 0.39547 0.00625 0.42229 0.00625 0.44264 " pathEditMode="relative" ptsTypes="fffffffffffffffffffffffA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5.50416E-6 C 0.00746 0.00254 0.01059 0.00416 0.01701 0.0104 C 0.02031 0.01711 0.02118 0.02335 0.02309 0.03075 C 0.02066 0.05365 0.01076 0.07099 0.00156 0.09019 C -0.00556 0.10522 -0.00834 0.12256 -0.01528 0.13737 C -0.01615 0.14176 -0.02118 0.15587 -0.01684 0.1598 C -0.01424 0.16211 -0.01077 0.16119 -0.00764 0.16188 C 0.00764 0.19218 -0.02049 0.22617 -0.03542 0.24606 C -0.03716 0.25369 -0.04132 0.26456 -0.03681 0.27266 C -0.03525 0.27543 -0.03177 0.27428 -0.02917 0.27474 C -0.025 0.27566 -0.02101 0.27613 -0.01684 0.27682 C -0.00868 0.30827 -0.01754 0.33903 -0.03386 0.36077 C -0.03438 0.36285 -0.03438 0.3654 -0.03542 0.36678 C -0.03802 0.37025 -0.04462 0.37511 -0.04462 0.37511 C -0.05764 0.39847 -0.07379 0.42252 -0.07379 0.45305 " pathEditMode="relative" ptsTypes="ffffffffffffffA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1.57262E-7 C 0.00174 0.01156 0.00365 0.0141 0.01077 0.02058 C 0.01529 0.02937 0.02032 0.03654 0.02466 0.04509 C 0.02362 0.05064 0.0231 0.0562 0.02154 0.06151 C 0.01772 0.07354 0.0066 0.0814 6.38889E-6 0.09019 C -0.00572 0.12002 0.00261 0.11077 0.02622 0.11262 C 0.0323 0.1154 0.0349 0.11794 0.03855 0.12511 C 0.04063 0.13575 0.04185 0.15009 0.03699 0.1598 C 0.03265 0.16813 0.03282 0.16397 0.02779 0.16998 C 0.02154 0.17738 0.01598 0.18617 0.00921 0.19264 C 0.00522 0.19634 0.00088 0.19912 -0.00312 0.20282 C -0.00121 0.21045 -0.00017 0.21669 0.00313 0.2234 C 0.00539 0.23797 0.00921 0.24792 0.01702 0.25832 C 0.01963 0.27336 0.02188 0.28561 0.01702 0.30134 C 0.01633 0.30342 0.0139 0.30249 0.01233 0.30319 C 0.00921 0.30458 0.00626 0.30596 0.00313 0.30735 C -0.00416 0.31706 -0.01145 0.32123 -0.01996 0.33002 C -0.02135 0.3314 -0.02187 0.33441 -0.02308 0.33603 C -0.0243 0.33765 -0.02638 0.33857 -0.0276 0.34019 C -0.03576 0.35106 -0.02829 0.34644 -0.03697 0.35037 C -0.03801 0.35499 -0.03992 0.35985 -0.03697 0.36471 C -0.03593 0.36632 -0.03385 0.36586 -0.03228 0.36679 C -0.02499 0.37095 -0.0184 0.3765 -0.01076 0.37904 C -0.01371 0.40818 -0.01301 0.42299 -0.03541 0.43039 C -0.03888 0.43362 -0.04305 0.43501 -0.04617 0.43848 C -0.06492 0.45976 -0.03905 0.43709 -0.05537 0.45074 C -0.05607 0.45212 -0.07482 0.4815 -0.07846 0.48982 C -0.07968 0.49237 -0.08037 0.49537 -0.08159 0.49792 C -0.0835 0.50208 -0.08767 0.51017 -0.08767 0.51017 " pathEditMode="relative" ptsTypes="ffffffffffffffffffffffffffffA">
                                      <p:cBhvr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4.51434E-6 C 0.0014 0.01041 0.00174 0.01596 0.00608 0.02451 C 0.00556 0.03261 0.00626 0.04117 0.00452 0.04903 C 0.00279 0.05666 -0.0111 0.06984 -0.01544 0.07586 C -0.0243 0.08834 -0.03055 0.10176 -0.03853 0.11471 C -0.04669 0.12789 -0.05069 0.14639 -0.06162 0.15564 C -0.07013 0.17183 -0.06787 0.16443 -0.07083 0.17623 C -0.05867 0.18686 -0.07656 0.17253 -0.05086 0.18224 C -0.04843 0.18316 -0.04669 0.1864 -0.04461 0.18848 C -0.03975 0.20837 -0.04235 0.22063 -0.05086 0.23774 C -0.05399 0.25833 -0.05537 0.26526 -0.05537 0.28885 " pathEditMode="relative" ptsTypes="ffffffffffA">
                                      <p:cBhvr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0629E-6 C 0.00052 0.00278 -0.00017 0.00671 0.00156 0.00833 C 0.00503 0.01133 0.00972 0.01087 0.01389 0.01226 C 0.02257 0.01503 0.02899 0.01711 0.03854 0.0185 C 0.05017 0.02382 0.04462 0.02197 0.05538 0.02451 C 0.07257 0.03978 0.05903 0.06105 0.04618 0.07169 C 0.0441 0.07586 0.04253 0.08048 0.03993 0.08395 C 0.03837 0.08603 0.03681 0.08788 0.03542 0.09019 C 0.03316 0.09413 0.02917 0.10245 0.02917 0.10245 C 0.02969 0.10592 0.02865 0.11055 0.03073 0.11263 C 0.03368 0.1154 0.03785 0.11401 0.04149 0.11471 C 0.0625 0.11933 0.03247 0.11401 0.06163 0.11887 C 0.0717 0.1235 0.07135 0.12835 0.07691 0.13945 C 0.07778 0.145 0.08003 0.15032 0.08003 0.15587 C 0.08003 0.17345 0.07309 0.18293 0.06615 0.19681 C 0.06354 0.2019 0.06267 0.20814 0.06007 0.21323 C 0.05903 0.21531 0.05799 0.21716 0.05694 0.21924 C 0.05469 0.22803 0.05208 0.23451 0.05087 0.24399 C 0.05295 0.25879 0.04965 0.25231 0.06007 0.25624 C 0.06319 0.2574 0.06927 0.26041 0.06927 0.26041 C 0.07309 0.26758 0.07378 0.27428 0.07535 0.28284 C 0.07483 0.29232 0.075 0.30204 0.07378 0.31152 C 0.07153 0.33048 0.04444 0.34921 0.03229 0.35245 C 0.02552 0.35893 0.01615 0.36586 0.01076 0.37512 C 0.0033 0.38807 0.00469 0.39385 -0.00608 0.40379 C -0.00712 0.40587 -0.00781 0.40819 -0.0092 0.40981 C -0.01059 0.41166 -0.01389 0.41397 -0.01389 0.41397 " pathEditMode="relative" ptsTypes="ffffffffffffffffffffffffffA">
                                      <p:cBhvr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51434E-6 C 0.00538 0.00485 0.00729 0.00832 0.00938 0.01642 C 0.00885 0.02405 0.00938 0.03168 0.00781 0.03908 C 0.00625 0.04671 -0.00243 0.05666 -0.00608 0.06151 C -0.0092 0.06568 -0.01042 0.07192 -0.01371 0.07585 C -0.01649 0.07909 -0.01979 0.0814 -0.02292 0.08418 C -0.02986 0.09042 -0.03472 0.0999 -0.04149 0.10661 C -0.04479 0.12349 -0.04062 0.10661 -0.05226 0.12904 C -0.05312 0.13089 -0.05295 0.13344 -0.05382 0.13529 C -0.05556 0.13968 -0.0599 0.14754 -0.0599 0.14754 C -0.06302 0.16003 -0.06632 0.17738 -0.05538 0.18247 C -0.03368 0.18062 -0.03194 0.179 -0.01215 0.18247 C -0.00694 0.18339 0.00156 0.19264 0.00156 0.19264 C 0.00365 0.1968 0.00573 0.20074 0.00781 0.2049 C 0.01024 0.20952 0.0092 0.21623 0.01094 0.22132 C 0.01285 0.22687 0.01701 0.23774 0.01701 0.23774 C 0.00469 0.25416 0.0191 0.23658 0.00781 0.24606 C -0.00174 0.25393 -0.01059 0.2641 -0.01996 0.27266 C -0.0217 0.27428 -0.02413 0.27359 -0.02604 0.27474 C -0.03785 0.28122 -0.03767 0.28237 -0.04757 0.29116 C -0.04913 0.29232 -0.05226 0.29509 -0.05226 0.29509 C -0.05399 0.29856 -0.05677 0.30272 -0.05677 0.30735 C -0.05677 0.32099 -0.05729 0.3351 -0.05538 0.34852 C -0.05538 0.34875 -0.04618 0.35245 -0.04601 0.35245 C -0.03524 0.3536 -0.02448 0.35383 -0.01371 0.35453 C 0.00365 0.35707 0.01771 0.35291 0.02622 0.37511 C 0.02795 0.37951 0.02726 0.38529 0.02934 0.38945 C 0.03038 0.39153 0.03264 0.39199 0.03385 0.39361 C 0.03559 0.39593 0.03715 0.39893 0.03854 0.40171 C 0.04063 0.40564 0.04462 0.41396 0.04462 0.41396 C 0.04809 0.43247 0.04635 0.42507 0.04931 0.43663 C 0.04879 0.45444 0.04913 0.47224 0.04774 0.48959 C 0.04688 0.50115 0.03733 0.50717 0.03247 0.51433 C 0.02014 0.5326 0.00885 0.55296 -0.00608 0.56776 C -0.01458 0.57631 -0.02795 0.57446 -0.03524 0.58418 " pathEditMode="relative" ptsTypes="ffffffffffffffffffffffffffffffffffA">
                                      <p:cBhvr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195736" y="2492896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95736" y="1700808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195736" y="5661248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95736" y="4869160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95736" y="4077072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95736" y="3284984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11560" y="4077072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11560" y="2492896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403648" y="2492896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x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403648" y="1700808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x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11560" y="1700808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403648" y="4077072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x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11560" y="3284984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403648" y="3284984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x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11560" y="4869160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403648" y="4869160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x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11560" y="5661248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7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403648" y="5661248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x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987824" y="5661248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987824" y="4869160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987824" y="4077072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987824" y="3284984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987824" y="2492896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2987824" y="1700808"/>
            <a:ext cx="698500" cy="627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=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7956376" y="5589240"/>
            <a:ext cx="698500" cy="62706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21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7956376" y="4797152"/>
            <a:ext cx="698500" cy="62706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18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7956376" y="4005064"/>
            <a:ext cx="698500" cy="62706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12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7956376" y="3212976"/>
            <a:ext cx="698500" cy="62706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9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7956376" y="2492896"/>
            <a:ext cx="698500" cy="62706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7956376" y="1772816"/>
            <a:ext cx="698500" cy="62706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15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4" name="Zástupný symbol pro obsah 63"/>
          <p:cNvSpPr>
            <a:spLocks noGrp="1"/>
          </p:cNvSpPr>
          <p:nvPr>
            <p:ph idx="1"/>
          </p:nvPr>
        </p:nvSpPr>
        <p:spPr>
          <a:xfrm flipV="1">
            <a:off x="3347864" y="1124745"/>
            <a:ext cx="5338936" cy="475456"/>
          </a:xfrm>
        </p:spPr>
        <p:txBody>
          <a:bodyPr>
            <a:normAutofit fontScale="85000" lnSpcReduction="20000"/>
          </a:bodyPr>
          <a:lstStyle/>
          <a:p>
            <a:endParaRPr lang="cs-CZ" sz="3600" dirty="0"/>
          </a:p>
        </p:txBody>
      </p:sp>
      <p:pic>
        <p:nvPicPr>
          <p:cNvPr id="34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1700808"/>
            <a:ext cx="677582" cy="792088"/>
          </a:xfrm>
          <a:prstGeom prst="rect">
            <a:avLst/>
          </a:prstGeom>
          <a:noFill/>
        </p:spPr>
      </p:pic>
      <p:pic>
        <p:nvPicPr>
          <p:cNvPr id="42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284984"/>
            <a:ext cx="677582" cy="792088"/>
          </a:xfrm>
          <a:prstGeom prst="rect">
            <a:avLst/>
          </a:prstGeom>
          <a:noFill/>
        </p:spPr>
      </p:pic>
      <p:pic>
        <p:nvPicPr>
          <p:cNvPr id="44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1700808"/>
            <a:ext cx="677582" cy="792088"/>
          </a:xfrm>
          <a:prstGeom prst="rect">
            <a:avLst/>
          </a:prstGeom>
          <a:noFill/>
        </p:spPr>
      </p:pic>
      <p:pic>
        <p:nvPicPr>
          <p:cNvPr id="45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700808"/>
            <a:ext cx="677582" cy="792088"/>
          </a:xfrm>
          <a:prstGeom prst="rect">
            <a:avLst/>
          </a:prstGeom>
          <a:noFill/>
        </p:spPr>
      </p:pic>
      <p:pic>
        <p:nvPicPr>
          <p:cNvPr id="46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700808"/>
            <a:ext cx="677582" cy="792088"/>
          </a:xfrm>
          <a:prstGeom prst="rect">
            <a:avLst/>
          </a:prstGeom>
          <a:noFill/>
        </p:spPr>
      </p:pic>
      <p:pic>
        <p:nvPicPr>
          <p:cNvPr id="47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700808"/>
            <a:ext cx="677582" cy="792088"/>
          </a:xfrm>
          <a:prstGeom prst="rect">
            <a:avLst/>
          </a:prstGeom>
          <a:noFill/>
        </p:spPr>
      </p:pic>
      <p:pic>
        <p:nvPicPr>
          <p:cNvPr id="48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420888"/>
            <a:ext cx="677582" cy="792088"/>
          </a:xfrm>
          <a:prstGeom prst="rect">
            <a:avLst/>
          </a:prstGeom>
          <a:noFill/>
        </p:spPr>
      </p:pic>
      <p:pic>
        <p:nvPicPr>
          <p:cNvPr id="49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005064"/>
            <a:ext cx="677582" cy="792088"/>
          </a:xfrm>
          <a:prstGeom prst="rect">
            <a:avLst/>
          </a:prstGeom>
          <a:noFill/>
        </p:spPr>
      </p:pic>
      <p:pic>
        <p:nvPicPr>
          <p:cNvPr id="50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4869160"/>
            <a:ext cx="677582" cy="792088"/>
          </a:xfrm>
          <a:prstGeom prst="rect">
            <a:avLst/>
          </a:prstGeom>
          <a:noFill/>
        </p:spPr>
      </p:pic>
      <p:pic>
        <p:nvPicPr>
          <p:cNvPr id="51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4869160"/>
            <a:ext cx="677582" cy="792088"/>
          </a:xfrm>
          <a:prstGeom prst="rect">
            <a:avLst/>
          </a:prstGeom>
          <a:noFill/>
        </p:spPr>
      </p:pic>
      <p:pic>
        <p:nvPicPr>
          <p:cNvPr id="52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5589240"/>
            <a:ext cx="677582" cy="792088"/>
          </a:xfrm>
          <a:prstGeom prst="rect">
            <a:avLst/>
          </a:prstGeom>
          <a:noFill/>
        </p:spPr>
      </p:pic>
      <p:pic>
        <p:nvPicPr>
          <p:cNvPr id="53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5589240"/>
            <a:ext cx="677582" cy="792088"/>
          </a:xfrm>
          <a:prstGeom prst="rect">
            <a:avLst/>
          </a:prstGeom>
          <a:noFill/>
        </p:spPr>
      </p:pic>
      <p:pic>
        <p:nvPicPr>
          <p:cNvPr id="54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5661248"/>
            <a:ext cx="677582" cy="792088"/>
          </a:xfrm>
          <a:prstGeom prst="rect">
            <a:avLst/>
          </a:prstGeom>
          <a:noFill/>
        </p:spPr>
      </p:pic>
      <p:pic>
        <p:nvPicPr>
          <p:cNvPr id="55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869160"/>
            <a:ext cx="677582" cy="792088"/>
          </a:xfrm>
          <a:prstGeom prst="rect">
            <a:avLst/>
          </a:prstGeom>
          <a:noFill/>
        </p:spPr>
      </p:pic>
      <p:pic>
        <p:nvPicPr>
          <p:cNvPr id="56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5661248"/>
            <a:ext cx="677582" cy="792088"/>
          </a:xfrm>
          <a:prstGeom prst="rect">
            <a:avLst/>
          </a:prstGeom>
          <a:noFill/>
        </p:spPr>
      </p:pic>
      <p:pic>
        <p:nvPicPr>
          <p:cNvPr id="57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284984"/>
            <a:ext cx="677582" cy="792088"/>
          </a:xfrm>
          <a:prstGeom prst="rect">
            <a:avLst/>
          </a:prstGeom>
          <a:noFill/>
        </p:spPr>
      </p:pic>
      <p:pic>
        <p:nvPicPr>
          <p:cNvPr id="65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005064"/>
            <a:ext cx="677582" cy="792088"/>
          </a:xfrm>
          <a:prstGeom prst="rect">
            <a:avLst/>
          </a:prstGeom>
          <a:noFill/>
        </p:spPr>
      </p:pic>
      <p:pic>
        <p:nvPicPr>
          <p:cNvPr id="66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5661248"/>
            <a:ext cx="677582" cy="792088"/>
          </a:xfrm>
          <a:prstGeom prst="rect">
            <a:avLst/>
          </a:prstGeom>
          <a:noFill/>
        </p:spPr>
      </p:pic>
      <p:pic>
        <p:nvPicPr>
          <p:cNvPr id="67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869160"/>
            <a:ext cx="677582" cy="792088"/>
          </a:xfrm>
          <a:prstGeom prst="rect">
            <a:avLst/>
          </a:prstGeom>
          <a:noFill/>
        </p:spPr>
      </p:pic>
      <p:pic>
        <p:nvPicPr>
          <p:cNvPr id="68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005064"/>
            <a:ext cx="677582" cy="792088"/>
          </a:xfrm>
          <a:prstGeom prst="rect">
            <a:avLst/>
          </a:prstGeom>
          <a:noFill/>
        </p:spPr>
      </p:pic>
      <p:pic>
        <p:nvPicPr>
          <p:cNvPr id="69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869160"/>
            <a:ext cx="677582" cy="792088"/>
          </a:xfrm>
          <a:prstGeom prst="rect">
            <a:avLst/>
          </a:prstGeom>
          <a:noFill/>
        </p:spPr>
      </p:pic>
      <p:pic>
        <p:nvPicPr>
          <p:cNvPr id="70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5661248"/>
            <a:ext cx="677582" cy="792088"/>
          </a:xfrm>
          <a:prstGeom prst="rect">
            <a:avLst/>
          </a:prstGeom>
          <a:noFill/>
        </p:spPr>
      </p:pic>
      <p:pic>
        <p:nvPicPr>
          <p:cNvPr id="71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420888"/>
            <a:ext cx="677582" cy="792088"/>
          </a:xfrm>
          <a:prstGeom prst="rect">
            <a:avLst/>
          </a:prstGeom>
          <a:noFill/>
        </p:spPr>
      </p:pic>
      <p:pic>
        <p:nvPicPr>
          <p:cNvPr id="72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284984"/>
            <a:ext cx="677582" cy="792088"/>
          </a:xfrm>
          <a:prstGeom prst="rect">
            <a:avLst/>
          </a:prstGeom>
          <a:noFill/>
        </p:spPr>
      </p:pic>
      <p:pic>
        <p:nvPicPr>
          <p:cNvPr id="73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4005064"/>
            <a:ext cx="677582" cy="792088"/>
          </a:xfrm>
          <a:prstGeom prst="rect">
            <a:avLst/>
          </a:prstGeom>
          <a:noFill/>
        </p:spPr>
      </p:pic>
      <p:pic>
        <p:nvPicPr>
          <p:cNvPr id="74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4869160"/>
            <a:ext cx="677582" cy="792088"/>
          </a:xfrm>
          <a:prstGeom prst="rect">
            <a:avLst/>
          </a:prstGeom>
          <a:noFill/>
        </p:spPr>
      </p:pic>
      <p:pic>
        <p:nvPicPr>
          <p:cNvPr id="75" name="Picture 2" descr="C:\Users\NB\AppData\Local\Microsoft\Windows\Temporary Internet Files\Content.IE5\8P0513AD\MC9003195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5661248"/>
            <a:ext cx="677582" cy="792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</a:t>
            </a:r>
          </a:p>
          <a:p>
            <a:r>
              <a:rPr lang="cs-CZ" dirty="0" smtClean="0"/>
              <a:t>otevřené galerie Microsoft</a:t>
            </a:r>
          </a:p>
          <a:p>
            <a:pPr>
              <a:buNone/>
            </a:pPr>
            <a:r>
              <a:rPr lang="cs-CZ" dirty="0" smtClean="0"/>
              <a:t>(školou zakoupená licence softwaru)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195</Words>
  <Application>Microsoft Office PowerPoint</Application>
  <PresentationFormat>Předvádění na obrazovce (4:3)</PresentationFormat>
  <Paragraphs>76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Prezentace aplikace PowerPoint</vt:lpstr>
      <vt:lpstr>Násobení 3</vt:lpstr>
      <vt:lpstr>Násobky 3</vt:lpstr>
      <vt:lpstr>Prezentace aplikace PowerPoint</vt:lpstr>
      <vt:lpstr>Prezentace aplikace PowerPoint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3</dc:title>
  <dc:creator>NB</dc:creator>
  <cp:lastModifiedBy>NB</cp:lastModifiedBy>
  <cp:revision>29</cp:revision>
  <dcterms:created xsi:type="dcterms:W3CDTF">2012-03-06T13:23:58Z</dcterms:created>
  <dcterms:modified xsi:type="dcterms:W3CDTF">2012-03-21T21:32:21Z</dcterms:modified>
</cp:coreProperties>
</file>