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71" r:id="rId2"/>
    <p:sldId id="256" r:id="rId3"/>
    <p:sldId id="269" r:id="rId4"/>
    <p:sldId id="260" r:id="rId5"/>
    <p:sldId id="266" r:id="rId6"/>
    <p:sldId id="267" r:id="rId7"/>
    <p:sldId id="257" r:id="rId8"/>
    <p:sldId id="264" r:id="rId9"/>
    <p:sldId id="258" r:id="rId10"/>
    <p:sldId id="265" r:id="rId11"/>
    <p:sldId id="259" r:id="rId12"/>
    <p:sldId id="263" r:id="rId13"/>
    <p:sldId id="261" r:id="rId14"/>
    <p:sldId id="262" r:id="rId15"/>
    <p:sldId id="268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749" autoAdjust="0"/>
  </p:normalViewPr>
  <p:slideViewPr>
    <p:cSldViewPr>
      <p:cViewPr varScale="1">
        <p:scale>
          <a:sx n="69" d="100"/>
          <a:sy n="69" d="100"/>
        </p:scale>
        <p:origin x="-19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87E03E-84F7-42CC-A1FA-9EEBB7257396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780507-3E85-4F49-91F4-5C06A6EB47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4286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80507-3E85-4F49-91F4-5C06A6EB47C1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80507-3E85-4F49-91F4-5C06A6EB47C1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AUTOR NEUVEDEN. </a:t>
            </a:r>
            <a:r>
              <a:rPr lang="cs-CZ" i="1" dirty="0" smtClean="0"/>
              <a:t>i-Novojičínsko</a:t>
            </a:r>
            <a:r>
              <a:rPr lang="cs-CZ" dirty="0" smtClean="0"/>
              <a:t> [online]. [cit. 22.6.2013]. Dostupný na WWW: http://www.i-</a:t>
            </a:r>
            <a:r>
              <a:rPr lang="cs-CZ" dirty="0" err="1" smtClean="0"/>
              <a:t>novojicinsko.cz</a:t>
            </a:r>
            <a:r>
              <a:rPr lang="cs-CZ" dirty="0" smtClean="0"/>
              <a:t>/</a:t>
            </a:r>
            <a:r>
              <a:rPr lang="cs-CZ" dirty="0" err="1" smtClean="0"/>
              <a:t>pictures</a:t>
            </a:r>
            <a:r>
              <a:rPr lang="cs-CZ" dirty="0" smtClean="0"/>
              <a:t>/mDSC03917.jpg </a:t>
            </a:r>
          </a:p>
          <a:p>
            <a:r>
              <a:rPr lang="cs-CZ" dirty="0" smtClean="0"/>
              <a:t>AUTOR NEUVEDEN. </a:t>
            </a:r>
            <a:r>
              <a:rPr lang="cs-CZ" i="1" dirty="0" smtClean="0"/>
              <a:t>Hospodářská a kulturní studia</a:t>
            </a:r>
            <a:r>
              <a:rPr lang="cs-CZ" dirty="0" smtClean="0"/>
              <a:t> [online]. [cit. 22.6.2013]. Dostupný na WWW: http://www.</a:t>
            </a:r>
            <a:r>
              <a:rPr lang="cs-CZ" dirty="0" err="1" smtClean="0"/>
              <a:t>hks.re</a:t>
            </a:r>
            <a:r>
              <a:rPr lang="cs-CZ" dirty="0" smtClean="0"/>
              <a:t>/</a:t>
            </a:r>
            <a:r>
              <a:rPr lang="cs-CZ" dirty="0" err="1" smtClean="0"/>
              <a:t>domains</a:t>
            </a:r>
            <a:r>
              <a:rPr lang="cs-CZ" dirty="0" smtClean="0"/>
              <a:t>/</a:t>
            </a:r>
            <a:r>
              <a:rPr lang="cs-CZ" dirty="0" err="1" smtClean="0"/>
              <a:t>hks.re</a:t>
            </a:r>
            <a:r>
              <a:rPr lang="cs-CZ" dirty="0" smtClean="0"/>
              <a:t>/wiki1/lib/</a:t>
            </a:r>
            <a:r>
              <a:rPr lang="cs-CZ" dirty="0" err="1" smtClean="0"/>
              <a:t>exe</a:t>
            </a:r>
            <a:r>
              <a:rPr lang="cs-CZ" dirty="0" smtClean="0"/>
              <a:t>/</a:t>
            </a:r>
            <a:r>
              <a:rPr lang="cs-CZ" dirty="0" err="1" smtClean="0"/>
              <a:t>fetch.php</a:t>
            </a:r>
            <a:r>
              <a:rPr lang="cs-CZ" dirty="0" smtClean="0"/>
              <a:t>?media=</a:t>
            </a:r>
            <a:r>
              <a:rPr lang="cs-CZ" dirty="0" err="1" smtClean="0"/>
              <a:t>vykladatelska</a:t>
            </a:r>
            <a:r>
              <a:rPr lang="cs-CZ" dirty="0" smtClean="0"/>
              <a:t>_</a:t>
            </a:r>
            <a:r>
              <a:rPr lang="cs-CZ" dirty="0" err="1" smtClean="0"/>
              <a:t>cinnost.jpg</a:t>
            </a:r>
            <a:r>
              <a:rPr lang="cs-CZ" dirty="0" smtClean="0"/>
              <a:t> </a:t>
            </a:r>
          </a:p>
          <a:p>
            <a:r>
              <a:rPr lang="cs-CZ" dirty="0" smtClean="0"/>
              <a:t>AUTOR NEUVEDEN. </a:t>
            </a:r>
            <a:r>
              <a:rPr lang="cs-CZ" i="1" dirty="0" smtClean="0"/>
              <a:t>Hospodářská a kulturní studia</a:t>
            </a:r>
            <a:r>
              <a:rPr lang="cs-CZ" dirty="0" smtClean="0"/>
              <a:t> [online]. [cit. 22.6.2013]. Dostupný na WWW: http://www.</a:t>
            </a:r>
            <a:r>
              <a:rPr lang="cs-CZ" dirty="0" err="1" smtClean="0"/>
              <a:t>hks.re</a:t>
            </a:r>
            <a:r>
              <a:rPr lang="cs-CZ" dirty="0" smtClean="0"/>
              <a:t>/</a:t>
            </a:r>
            <a:r>
              <a:rPr lang="cs-CZ" dirty="0" err="1" smtClean="0"/>
              <a:t>domains</a:t>
            </a:r>
            <a:r>
              <a:rPr lang="cs-CZ" dirty="0" smtClean="0"/>
              <a:t>/</a:t>
            </a:r>
            <a:r>
              <a:rPr lang="cs-CZ" dirty="0" err="1" smtClean="0"/>
              <a:t>hks.re</a:t>
            </a:r>
            <a:r>
              <a:rPr lang="cs-CZ" dirty="0" smtClean="0"/>
              <a:t>/wiki1/lib/</a:t>
            </a:r>
            <a:r>
              <a:rPr lang="cs-CZ" dirty="0" err="1" smtClean="0"/>
              <a:t>exe</a:t>
            </a:r>
            <a:r>
              <a:rPr lang="cs-CZ" dirty="0" smtClean="0"/>
              <a:t>/</a:t>
            </a:r>
            <a:r>
              <a:rPr lang="cs-CZ" dirty="0" err="1" smtClean="0"/>
              <a:t>fetch.php</a:t>
            </a:r>
            <a:r>
              <a:rPr lang="cs-CZ" dirty="0" smtClean="0"/>
              <a:t>?media=</a:t>
            </a:r>
            <a:r>
              <a:rPr lang="cs-CZ" dirty="0" err="1" smtClean="0"/>
              <a:t>pamatnaslavnost.jpg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80507-3E85-4F49-91F4-5C06A6EB47C1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AUTOR NEUVEDEN. </a:t>
            </a:r>
            <a:r>
              <a:rPr lang="cs-CZ" i="1" dirty="0" err="1" smtClean="0"/>
              <a:t>Náma</a:t>
            </a:r>
            <a:r>
              <a:rPr lang="cs-CZ" i="1" dirty="0" smtClean="0"/>
              <a:t> </a:t>
            </a:r>
            <a:r>
              <a:rPr lang="cs-CZ" i="1" dirty="0" err="1" smtClean="0"/>
              <a:t>Hatta</a:t>
            </a:r>
            <a:r>
              <a:rPr lang="cs-CZ" dirty="0" smtClean="0"/>
              <a:t> [online]. [cit. 22.6.2013]. Dostupný na WWW: http://4.bp.blogspot.com/-ow4C6-</a:t>
            </a:r>
            <a:r>
              <a:rPr lang="cs-CZ" dirty="0" err="1" smtClean="0"/>
              <a:t>biI</a:t>
            </a:r>
            <a:r>
              <a:rPr lang="cs-CZ" dirty="0" smtClean="0"/>
              <a:t>_Y/</a:t>
            </a:r>
            <a:r>
              <a:rPr lang="cs-CZ" dirty="0" err="1" smtClean="0"/>
              <a:t>TsZHULJlPII</a:t>
            </a:r>
            <a:r>
              <a:rPr lang="cs-CZ" dirty="0" smtClean="0"/>
              <a:t>/AAAAAAAAAy4/wpBBUuN8AAM/s1600/1harekrishnamantra.jpg </a:t>
            </a:r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22.6.2013]. Dostupný na WWW: http://upload.wikimedia.org/wikipedia/commons/e/e3/Krishna.jpg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80507-3E85-4F49-91F4-5C06A6EB47C1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AUTOR NEUVEDEN. </a:t>
            </a:r>
            <a:r>
              <a:rPr lang="cs-CZ" i="1" dirty="0" smtClean="0"/>
              <a:t>Hospodářská a kulturní studia</a:t>
            </a:r>
            <a:r>
              <a:rPr lang="cs-CZ" dirty="0" smtClean="0"/>
              <a:t> [online]. [cit. 22.6.2013]. Dostupný na WWW: http://www.</a:t>
            </a:r>
            <a:r>
              <a:rPr lang="cs-CZ" dirty="0" err="1" smtClean="0"/>
              <a:t>hks.re</a:t>
            </a:r>
            <a:r>
              <a:rPr lang="cs-CZ" dirty="0" smtClean="0"/>
              <a:t>/</a:t>
            </a:r>
            <a:r>
              <a:rPr lang="cs-CZ" dirty="0" err="1" smtClean="0"/>
              <a:t>domains</a:t>
            </a:r>
            <a:r>
              <a:rPr lang="cs-CZ" dirty="0" smtClean="0"/>
              <a:t>/</a:t>
            </a:r>
            <a:r>
              <a:rPr lang="cs-CZ" dirty="0" err="1" smtClean="0"/>
              <a:t>hks.re</a:t>
            </a:r>
            <a:r>
              <a:rPr lang="cs-CZ" dirty="0" smtClean="0"/>
              <a:t>/wiki1/lib/</a:t>
            </a:r>
            <a:r>
              <a:rPr lang="cs-CZ" dirty="0" err="1" smtClean="0"/>
              <a:t>exe</a:t>
            </a:r>
            <a:r>
              <a:rPr lang="cs-CZ" dirty="0" smtClean="0"/>
              <a:t>/</a:t>
            </a:r>
            <a:r>
              <a:rPr lang="cs-CZ" dirty="0" err="1" smtClean="0"/>
              <a:t>fetch.php</a:t>
            </a:r>
            <a:r>
              <a:rPr lang="cs-CZ" dirty="0" smtClean="0"/>
              <a:t>?media=000000000000000000000000000.jpg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80507-3E85-4F49-91F4-5C06A6EB47C1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AUTOR NEUVEDEN.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22.6.2013]. Dostupný na WWW: http://upload.wikimedia.org/wikipedia/commons/thumb/1/18/USVA_headstone_emb-11.svg/577px-USVA_headstone_emb-11.svg.png </a:t>
            </a:r>
          </a:p>
          <a:p>
            <a:r>
              <a:rPr lang="cs-CZ" dirty="0" smtClean="0"/>
              <a:t>Chrám v Salt </a:t>
            </a:r>
            <a:r>
              <a:rPr lang="cs-CZ" dirty="0" err="1" smtClean="0"/>
              <a:t>Lake</a:t>
            </a:r>
            <a:r>
              <a:rPr lang="cs-CZ" dirty="0" smtClean="0"/>
              <a:t> City.</a:t>
            </a:r>
            <a:r>
              <a:rPr lang="cs-CZ" baseline="0" dirty="0" smtClean="0"/>
              <a:t> http://www.</a:t>
            </a:r>
            <a:r>
              <a:rPr lang="cs-CZ" baseline="0" dirty="0" err="1" smtClean="0"/>
              <a:t>hks.re</a:t>
            </a:r>
            <a:r>
              <a:rPr lang="cs-CZ" baseline="0" dirty="0" smtClean="0"/>
              <a:t>/</a:t>
            </a:r>
            <a:r>
              <a:rPr lang="cs-CZ" baseline="0" dirty="0" err="1" smtClean="0"/>
              <a:t>domains</a:t>
            </a:r>
            <a:r>
              <a:rPr lang="cs-CZ" baseline="0" dirty="0" smtClean="0"/>
              <a:t>/</a:t>
            </a:r>
            <a:r>
              <a:rPr lang="cs-CZ" baseline="0" dirty="0" err="1" smtClean="0"/>
              <a:t>hks.re</a:t>
            </a:r>
            <a:r>
              <a:rPr lang="cs-CZ" baseline="0" dirty="0" smtClean="0"/>
              <a:t>/wiki1/lib/</a:t>
            </a:r>
            <a:r>
              <a:rPr lang="cs-CZ" baseline="0" dirty="0" err="1" smtClean="0"/>
              <a:t>exe</a:t>
            </a:r>
            <a:r>
              <a:rPr lang="cs-CZ" baseline="0" dirty="0" smtClean="0"/>
              <a:t>/</a:t>
            </a:r>
            <a:r>
              <a:rPr lang="cs-CZ" baseline="0" dirty="0" err="1" smtClean="0"/>
              <a:t>fetch.php</a:t>
            </a:r>
            <a:r>
              <a:rPr lang="cs-CZ" baseline="0" dirty="0" smtClean="0"/>
              <a:t>?</a:t>
            </a:r>
            <a:r>
              <a:rPr lang="cs-CZ" baseline="0" dirty="0" err="1" smtClean="0"/>
              <a:t>cache</a:t>
            </a:r>
            <a:r>
              <a:rPr lang="cs-CZ" baseline="0" dirty="0" smtClean="0"/>
              <a:t>=&amp;w=300&amp;h=225&amp;media=mormon-</a:t>
            </a:r>
            <a:r>
              <a:rPr lang="cs-CZ" baseline="0" dirty="0" err="1" smtClean="0"/>
              <a:t>church.jpg</a:t>
            </a:r>
            <a:endParaRPr lang="cs-CZ" baseline="0" dirty="0" smtClean="0"/>
          </a:p>
          <a:p>
            <a:r>
              <a:rPr lang="cs-CZ" dirty="0" smtClean="0"/>
              <a:t>AUTOR NEUVEDEN. </a:t>
            </a:r>
            <a:r>
              <a:rPr lang="cs-CZ" i="1" dirty="0" smtClean="0"/>
              <a:t>Církev Ježíše Krista Svatých Posledních Dnů</a:t>
            </a:r>
            <a:r>
              <a:rPr lang="cs-CZ" dirty="0" smtClean="0"/>
              <a:t> [online]. [cit. 22.6.2013]. Dostupný na WWW: http://www.</a:t>
            </a:r>
            <a:r>
              <a:rPr lang="cs-CZ" dirty="0" err="1" smtClean="0"/>
              <a:t>cirkev</a:t>
            </a:r>
            <a:r>
              <a:rPr lang="cs-CZ" dirty="0" smtClean="0"/>
              <a:t>-</a:t>
            </a:r>
            <a:r>
              <a:rPr lang="cs-CZ" dirty="0" err="1" smtClean="0"/>
              <a:t>jezise</a:t>
            </a:r>
            <a:r>
              <a:rPr lang="cs-CZ" dirty="0" smtClean="0"/>
              <a:t>-</a:t>
            </a:r>
            <a:r>
              <a:rPr lang="cs-CZ" dirty="0" err="1" smtClean="0"/>
              <a:t>krista.cz</a:t>
            </a:r>
            <a:r>
              <a:rPr lang="cs-CZ" dirty="0" smtClean="0"/>
              <a:t>/</a:t>
            </a:r>
            <a:r>
              <a:rPr lang="cs-CZ" dirty="0" err="1" smtClean="0"/>
              <a:t>uploads</a:t>
            </a:r>
            <a:r>
              <a:rPr lang="cs-CZ" dirty="0" smtClean="0"/>
              <a:t>/</a:t>
            </a:r>
            <a:r>
              <a:rPr lang="cs-CZ" dirty="0" err="1" smtClean="0"/>
              <a:t>pics</a:t>
            </a:r>
            <a:r>
              <a:rPr lang="cs-CZ" dirty="0" smtClean="0"/>
              <a:t>/150_</a:t>
            </a:r>
            <a:r>
              <a:rPr lang="cs-CZ" dirty="0" err="1" smtClean="0"/>
              <a:t>Million</a:t>
            </a:r>
            <a:r>
              <a:rPr lang="cs-CZ" dirty="0" smtClean="0"/>
              <a:t>_</a:t>
            </a:r>
            <a:r>
              <a:rPr lang="cs-CZ" dirty="0" err="1" smtClean="0"/>
              <a:t>and</a:t>
            </a:r>
            <a:r>
              <a:rPr lang="cs-CZ" dirty="0" smtClean="0"/>
              <a:t>_</a:t>
            </a:r>
            <a:r>
              <a:rPr lang="cs-CZ" dirty="0" err="1" smtClean="0"/>
              <a:t>Counting</a:t>
            </a:r>
            <a:r>
              <a:rPr lang="cs-CZ" dirty="0" smtClean="0"/>
              <a:t>_</a:t>
            </a:r>
            <a:r>
              <a:rPr lang="cs-CZ" dirty="0" err="1" smtClean="0"/>
              <a:t>book</a:t>
            </a:r>
            <a:r>
              <a:rPr lang="cs-CZ" dirty="0" smtClean="0"/>
              <a:t>-</a:t>
            </a:r>
            <a:r>
              <a:rPr lang="cs-CZ" dirty="0" err="1" smtClean="0"/>
              <a:t>of</a:t>
            </a:r>
            <a:r>
              <a:rPr lang="cs-CZ" dirty="0" smtClean="0"/>
              <a:t>-mormon1.jpg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80507-3E85-4F49-91F4-5C06A6EB47C1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FAIGL, Ladislav.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22.6.2013]. Dostupný na WWW: http://upload.wikimedia.org/wikipedia/commons/2/26/Mormoni-svet.jpg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80507-3E85-4F49-91F4-5C06A6EB47C1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AUTOR NEUVEDEN. </a:t>
            </a:r>
            <a:r>
              <a:rPr lang="cs-CZ" i="1" dirty="0" err="1" smtClean="0"/>
              <a:t>Scientologia</a:t>
            </a:r>
            <a:r>
              <a:rPr lang="cs-CZ" i="1" dirty="0" smtClean="0"/>
              <a:t> Levice SK</a:t>
            </a:r>
            <a:r>
              <a:rPr lang="cs-CZ" dirty="0" smtClean="0"/>
              <a:t> [online]. [cit. 21.6.2013]. Dostupný na WWW: http://www.</a:t>
            </a:r>
            <a:r>
              <a:rPr lang="cs-CZ" dirty="0" err="1" smtClean="0"/>
              <a:t>dianetikalevice.sk</a:t>
            </a:r>
            <a:r>
              <a:rPr lang="cs-CZ" dirty="0" smtClean="0"/>
              <a:t>/</a:t>
            </a:r>
            <a:r>
              <a:rPr lang="cs-CZ" dirty="0" err="1" smtClean="0"/>
              <a:t>scientologia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custom</a:t>
            </a:r>
            <a:r>
              <a:rPr lang="cs-CZ" dirty="0" smtClean="0"/>
              <a:t>/</a:t>
            </a:r>
            <a:r>
              <a:rPr lang="cs-CZ" dirty="0" err="1" smtClean="0"/>
              <a:t>trojuholniky.png</a:t>
            </a:r>
            <a:r>
              <a:rPr lang="cs-CZ" dirty="0" smtClean="0"/>
              <a:t> </a:t>
            </a:r>
          </a:p>
          <a:p>
            <a:r>
              <a:rPr lang="cs-CZ" dirty="0" smtClean="0"/>
              <a:t>Sídlo Scientologické církve v Berlíně.:</a:t>
            </a:r>
            <a:r>
              <a:rPr lang="cs-CZ" baseline="0" dirty="0" smtClean="0"/>
              <a:t> </a:t>
            </a:r>
            <a:r>
              <a:rPr lang="cs-CZ" dirty="0" smtClean="0"/>
              <a:t>AFP. </a:t>
            </a:r>
            <a:r>
              <a:rPr lang="cs-CZ" i="1" dirty="0" smtClean="0"/>
              <a:t>Lidovky.</a:t>
            </a:r>
            <a:r>
              <a:rPr lang="cs-CZ" i="1" dirty="0" err="1" smtClean="0"/>
              <a:t>cz</a:t>
            </a:r>
            <a:r>
              <a:rPr lang="cs-CZ" dirty="0" smtClean="0"/>
              <a:t> [online]. [cit. 21.6.2013]. Dostupný na WWW: http://i.lidovky.</a:t>
            </a:r>
            <a:r>
              <a:rPr lang="cs-CZ" dirty="0" err="1" smtClean="0"/>
              <a:t>cz</a:t>
            </a:r>
            <a:r>
              <a:rPr lang="cs-CZ" dirty="0" smtClean="0"/>
              <a:t>/07/012/</a:t>
            </a:r>
            <a:r>
              <a:rPr lang="cs-CZ" dirty="0" err="1" smtClean="0"/>
              <a:t>lngal</a:t>
            </a:r>
            <a:r>
              <a:rPr lang="cs-CZ" dirty="0" smtClean="0"/>
              <a:t>/HLM184ff7_</a:t>
            </a:r>
            <a:r>
              <a:rPr lang="cs-CZ" dirty="0" err="1" smtClean="0"/>
              <a:t>scientologi.jpg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80507-3E85-4F49-91F4-5C06A6EB47C1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AUTOR NEUVEDEN.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21.6.2013]. Dostupný na WWW: http://upload.wikimedia.org/wikipedia/commons/e/e6/Pentagram_with_one_point_down_%28de_Guaita%29.jpg </a:t>
            </a:r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Paranormal</a:t>
            </a:r>
            <a:r>
              <a:rPr lang="cs-CZ" dirty="0" smtClean="0"/>
              <a:t> [online]. [cit. 21.6.2013]. Dostupný na WWW: http://www.</a:t>
            </a:r>
            <a:r>
              <a:rPr lang="cs-CZ" dirty="0" err="1" smtClean="0"/>
              <a:t>carodejnice.com</a:t>
            </a:r>
            <a:r>
              <a:rPr lang="cs-CZ" dirty="0" smtClean="0"/>
              <a:t>/fotky7665/</a:t>
            </a:r>
            <a:r>
              <a:rPr lang="cs-CZ" dirty="0" err="1" smtClean="0"/>
              <a:t>fotos</a:t>
            </a:r>
            <a:r>
              <a:rPr lang="cs-CZ" dirty="0" smtClean="0"/>
              <a:t>/_</a:t>
            </a:r>
            <a:r>
              <a:rPr lang="cs-CZ" dirty="0" err="1" smtClean="0"/>
              <a:t>vyr</a:t>
            </a:r>
            <a:r>
              <a:rPr lang="cs-CZ" dirty="0" smtClean="0"/>
              <a:t>_95095e3d3245f2d00baad78063304f2a244.jpg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80507-3E85-4F49-91F4-5C06A6EB47C1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80507-3E85-4F49-91F4-5C06A6EB47C1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9616D1A-E4AF-44F6-A2C6-35637110DEB5}" type="datetimeFigureOut">
              <a:rPr lang="cs-CZ" smtClean="0"/>
              <a:pPr/>
              <a:t>4.7.2013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C24B518-E2C7-47D6-AEC5-B4DC84D170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v%C4%9Bdkov%C3%A9_Jehovovigie" TargetMode="External"/><Relationship Id="rId2" Type="http://schemas.openxmlformats.org/officeDocument/2006/relationships/hyperlink" Target="http://cs.wikipedia.org/wiki/Scientologi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Mezin%C3%A1rodn%C3%AD_spole%C4%8Dnost_pro_v%C4%9Bdom%C3%AD_Kr%C5%A1ny" TargetMode="External"/><Relationship Id="rId5" Type="http://schemas.openxmlformats.org/officeDocument/2006/relationships/hyperlink" Target="http://cs.wikipedia.org/wiki/Sekta" TargetMode="External"/><Relationship Id="rId4" Type="http://schemas.openxmlformats.org/officeDocument/2006/relationships/hyperlink" Target="http://c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2/26/Mormoni-svet.jpg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1507662"/>
              </p:ext>
            </p:extLst>
          </p:nvPr>
        </p:nvGraphicFramePr>
        <p:xfrm>
          <a:off x="467544" y="2204862"/>
          <a:ext cx="8280919" cy="421297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334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34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347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Člověk a společnost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34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Občanská nauka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34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Člověk ve společnosti 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34736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Sekty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769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VY_32_INOVACE_2A_ON_13(20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347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Miroslav Pelán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34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Datum tvorby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49711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9813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238156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SEKTY</a:t>
            </a:r>
            <a:endParaRPr lang="cs-CZ" sz="5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500" dirty="0" smtClean="0"/>
              <a:t>Slovo sekta – z lat. „</a:t>
            </a:r>
            <a:r>
              <a:rPr lang="cs-CZ" sz="3500" dirty="0" err="1" smtClean="0"/>
              <a:t>secare</a:t>
            </a:r>
            <a:r>
              <a:rPr lang="cs-CZ" sz="3500" dirty="0" smtClean="0"/>
              <a:t>“ a „</a:t>
            </a:r>
            <a:r>
              <a:rPr lang="cs-CZ" sz="3500" dirty="0" err="1" smtClean="0"/>
              <a:t>sequi</a:t>
            </a:r>
            <a:r>
              <a:rPr lang="cs-CZ" sz="3500" dirty="0" smtClean="0"/>
              <a:t>“</a:t>
            </a:r>
          </a:p>
          <a:p>
            <a:r>
              <a:rPr lang="cs-CZ" sz="3500" dirty="0" err="1" smtClean="0"/>
              <a:t>Secare</a:t>
            </a:r>
            <a:r>
              <a:rPr lang="cs-CZ" sz="3500" dirty="0" smtClean="0"/>
              <a:t> = dělit, štěpit, odřezávat</a:t>
            </a:r>
          </a:p>
          <a:p>
            <a:r>
              <a:rPr lang="cs-CZ" sz="3500" dirty="0" err="1" smtClean="0"/>
              <a:t>Sequi</a:t>
            </a:r>
            <a:r>
              <a:rPr lang="cs-CZ" sz="3500" dirty="0" smtClean="0"/>
              <a:t> = následovat</a:t>
            </a:r>
            <a:endParaRPr lang="cs-CZ" sz="3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Sekta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Náboženská skupina, která </a:t>
            </a:r>
            <a:r>
              <a:rPr lang="cs-CZ" b="1" dirty="0" smtClean="0"/>
              <a:t>se oddělila od mateřské skupiny </a:t>
            </a:r>
            <a:r>
              <a:rPr lang="cs-CZ" dirty="0" smtClean="0"/>
              <a:t>ve snaze </a:t>
            </a:r>
            <a:r>
              <a:rPr lang="cs-CZ" b="1" dirty="0" smtClean="0"/>
              <a:t>zreformovat původní učení </a:t>
            </a:r>
            <a:r>
              <a:rPr lang="cs-CZ" dirty="0" smtClean="0"/>
              <a:t>nebo praxi. V tomto smyslu bylo například celé křesťanství od počátku židovskou sektou. </a:t>
            </a:r>
          </a:p>
          <a:p>
            <a:r>
              <a:rPr lang="cs-CZ" dirty="0" smtClean="0"/>
              <a:t>Relativně malá a nová náboženská skupina, která se vymyká pojetí křesťanství, jak je zastupuje hodnotitel. V tomto smyslu mohou být za sektu označovány jak malé křesťanské církve, tak téměř všechny nekřesťanské náboženské skupiny. </a:t>
            </a:r>
          </a:p>
          <a:p>
            <a:r>
              <a:rPr lang="cs-CZ" dirty="0" smtClean="0"/>
              <a:t>Náboženská společnost, v níž převažují autoritářství, uzavřenost a další sektářské tendence (viz níže). </a:t>
            </a:r>
          </a:p>
          <a:p>
            <a:r>
              <a:rPr lang="cs-CZ" dirty="0" smtClean="0"/>
              <a:t>Náboženská společnost, která zneužívá svých členů a poškozuje je.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sekt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Autoritářství</a:t>
            </a:r>
          </a:p>
          <a:p>
            <a:r>
              <a:rPr lang="cs-CZ" b="1" dirty="0" smtClean="0"/>
              <a:t>Opozičnost</a:t>
            </a:r>
            <a:r>
              <a:rPr lang="cs-CZ" dirty="0" smtClean="0"/>
              <a:t> proti převládající kultuře</a:t>
            </a:r>
          </a:p>
          <a:p>
            <a:r>
              <a:rPr lang="cs-CZ" b="1" dirty="0" smtClean="0"/>
              <a:t>Výlučnost</a:t>
            </a:r>
            <a:r>
              <a:rPr lang="cs-CZ" dirty="0" smtClean="0"/>
              <a:t> – považují své učení za jedinou pravdu</a:t>
            </a:r>
          </a:p>
          <a:p>
            <a:r>
              <a:rPr lang="cs-CZ" b="1" dirty="0" smtClean="0"/>
              <a:t>Zákony</a:t>
            </a:r>
            <a:r>
              <a:rPr lang="cs-CZ" dirty="0" smtClean="0"/>
              <a:t> – řídí životy svých členů</a:t>
            </a:r>
          </a:p>
          <a:p>
            <a:r>
              <a:rPr lang="cs-CZ" b="1" dirty="0" smtClean="0"/>
              <a:t>Subjektivnost</a:t>
            </a:r>
            <a:r>
              <a:rPr lang="cs-CZ" dirty="0" smtClean="0"/>
              <a:t> – tendence k fanatismu, snižují hodnotu vzdělání</a:t>
            </a:r>
          </a:p>
          <a:p>
            <a:r>
              <a:rPr lang="cs-CZ" b="1" dirty="0" smtClean="0"/>
              <a:t>Pocit pronásledování</a:t>
            </a:r>
            <a:r>
              <a:rPr lang="cs-CZ" dirty="0" smtClean="0"/>
              <a:t> – vyvolávají jej u svých členů</a:t>
            </a:r>
          </a:p>
          <a:p>
            <a:r>
              <a:rPr lang="cs-CZ" b="1" dirty="0" smtClean="0"/>
              <a:t>Důraz na sankce</a:t>
            </a:r>
          </a:p>
          <a:p>
            <a:r>
              <a:rPr lang="cs-CZ" b="1" dirty="0" smtClean="0"/>
              <a:t>Tajnůstkářství, utajování, systematické lhaní</a:t>
            </a:r>
          </a:p>
          <a:p>
            <a:r>
              <a:rPr lang="cs-CZ" dirty="0" smtClean="0"/>
              <a:t>Navenek ukazují svou vřelost</a:t>
            </a:r>
          </a:p>
          <a:p>
            <a:r>
              <a:rPr lang="cs-CZ" dirty="0" smtClean="0"/>
              <a:t>Vůdce žádá úplnou </a:t>
            </a:r>
            <a:r>
              <a:rPr lang="cs-CZ" b="1" dirty="0" smtClean="0"/>
              <a:t>oddanost</a:t>
            </a:r>
            <a:r>
              <a:rPr lang="cs-CZ" dirty="0" smtClean="0"/>
              <a:t> sektě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Klasifikace sekt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Sekty s křesťanským pozadím (Svědkové Jehovovi, Církev Ježíše Krista Svatých posledních dnů)</a:t>
            </a:r>
          </a:p>
          <a:p>
            <a:r>
              <a:rPr lang="cs-CZ" dirty="0" smtClean="0"/>
              <a:t>Sekty s hinduistickým pozadím (</a:t>
            </a:r>
            <a:r>
              <a:rPr lang="cs-CZ" dirty="0" err="1" smtClean="0"/>
              <a:t>Hare</a:t>
            </a:r>
            <a:r>
              <a:rPr lang="cs-CZ" dirty="0" smtClean="0"/>
              <a:t> Kršna)</a:t>
            </a:r>
          </a:p>
          <a:p>
            <a:r>
              <a:rPr lang="cs-CZ" dirty="0" smtClean="0"/>
              <a:t>Sekty s magicko-okultním pozadím (Satanismus)</a:t>
            </a:r>
          </a:p>
          <a:p>
            <a:r>
              <a:rPr lang="cs-CZ" dirty="0" err="1" smtClean="0"/>
              <a:t>Psychokulty</a:t>
            </a:r>
            <a:r>
              <a:rPr lang="cs-CZ" dirty="0" smtClean="0"/>
              <a:t> (scientologie)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Svědci Jehovovi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709120"/>
          </a:xfrm>
        </p:spPr>
        <p:txBody>
          <a:bodyPr>
            <a:noAutofit/>
          </a:bodyPr>
          <a:lstStyle/>
          <a:p>
            <a:r>
              <a:rPr lang="cs-CZ" sz="2800" dirty="0" smtClean="0"/>
              <a:t>Jsou si jistí, že všechna proroctví z Bible se dosud splnila a že čekáme na splnění těch posledních</a:t>
            </a:r>
          </a:p>
          <a:p>
            <a:r>
              <a:rPr lang="cs-CZ" sz="2800" dirty="0" smtClean="0"/>
              <a:t>Více než 19 milionů členů</a:t>
            </a:r>
          </a:p>
          <a:p>
            <a:r>
              <a:rPr lang="cs-CZ" sz="2800" dirty="0" smtClean="0"/>
              <a:t>Vznik v USA v 70.-80. letech 19.století</a:t>
            </a:r>
          </a:p>
          <a:p>
            <a:r>
              <a:rPr lang="cs-CZ" sz="2800" dirty="0" smtClean="0"/>
              <a:t>Přísná centrální organizace a velká misijní aktivita </a:t>
            </a:r>
          </a:p>
          <a:p>
            <a:r>
              <a:rPr lang="cs-CZ" sz="2800" dirty="0" smtClean="0"/>
              <a:t>Neúčastní se politického života, neslaví svátky (Vánoce), odmítají krevní transfuze…</a:t>
            </a:r>
            <a:endParaRPr lang="cs-CZ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i-novojicinsko.cz/pictures/mDSC039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764704"/>
            <a:ext cx="2857500" cy="2143125"/>
          </a:xfrm>
          <a:prstGeom prst="rect">
            <a:avLst/>
          </a:prstGeom>
          <a:noFill/>
        </p:spPr>
      </p:pic>
      <p:pic>
        <p:nvPicPr>
          <p:cNvPr id="26628" name="Picture 4" descr="vykladatelska_cinno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692696"/>
            <a:ext cx="3333750" cy="2505076"/>
          </a:xfrm>
          <a:prstGeom prst="rect">
            <a:avLst/>
          </a:prstGeom>
          <a:noFill/>
        </p:spPr>
      </p:pic>
      <p:pic>
        <p:nvPicPr>
          <p:cNvPr id="26630" name="Picture 6" descr=" 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3789040"/>
            <a:ext cx="3333750" cy="250507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187624" y="2996952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Časopisy Strážná věž  a Probuďte se!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6056" y="328498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Propracovaná misijní činnost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87824" y="6488668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Shromáždění v  „Sále království“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Hare</a:t>
            </a:r>
            <a:r>
              <a:rPr lang="cs-CZ" dirty="0" smtClean="0"/>
              <a:t> Kršna</a:t>
            </a:r>
            <a:endParaRPr lang="cs-CZ" dirty="0"/>
          </a:p>
        </p:txBody>
      </p:sp>
      <p:pic>
        <p:nvPicPr>
          <p:cNvPr id="5122" name="Picture 2" descr="http://4.bp.blogspot.com/-ow4C6-biI_Y/TsZHULJlPII/AAAAAAAAAy4/wpBBUuN8AAM/s1600/1harekrishnamant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454" y="1628800"/>
            <a:ext cx="3219181" cy="4175373"/>
          </a:xfrm>
          <a:prstGeom prst="rect">
            <a:avLst/>
          </a:prstGeom>
          <a:noFill/>
        </p:spPr>
      </p:pic>
      <p:pic>
        <p:nvPicPr>
          <p:cNvPr id="5126" name="Picture 6" descr="http://upload.wikimedia.org/wikipedia/commons/thumb/e/e3/Krishna.jpg/220px-Krish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484784"/>
            <a:ext cx="1814691" cy="266429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815408" y="4293097"/>
            <a:ext cx="532859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200" dirty="0" smtClean="0"/>
              <a:t>Kořeny ve védské tradici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Zakladatel A. C. </a:t>
            </a:r>
            <a:r>
              <a:rPr lang="cs-CZ" sz="2200" dirty="0" err="1" smtClean="0"/>
              <a:t>Bhaktivédánta</a:t>
            </a:r>
            <a:r>
              <a:rPr lang="cs-CZ" sz="2200" dirty="0" smtClean="0"/>
              <a:t> </a:t>
            </a:r>
            <a:r>
              <a:rPr lang="cs-CZ" sz="2200" dirty="0" err="1" smtClean="0"/>
              <a:t>Svámí</a:t>
            </a:r>
            <a:r>
              <a:rPr lang="cs-CZ" sz="2200" dirty="0" smtClean="0"/>
              <a:t> </a:t>
            </a:r>
            <a:r>
              <a:rPr lang="cs-CZ" sz="2200" dirty="0" err="1" smtClean="0"/>
              <a:t>Prabhupáda</a:t>
            </a:r>
            <a:r>
              <a:rPr lang="cs-CZ" sz="2200" dirty="0" smtClean="0"/>
              <a:t> v USA v roce 1966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Veřejnosti je známo zejména díky průvodům v ulicích měst se zpěvem </a:t>
            </a:r>
            <a:r>
              <a:rPr lang="cs-CZ" sz="2200" dirty="0" err="1" smtClean="0"/>
              <a:t>mahámantry</a:t>
            </a:r>
            <a:r>
              <a:rPr lang="cs-CZ" sz="2200" dirty="0" smtClean="0"/>
              <a:t> a tancem</a:t>
            </a:r>
          </a:p>
          <a:p>
            <a:pPr>
              <a:buFont typeface="Arial" pitchFamily="34" charset="0"/>
              <a:buChar char="•"/>
            </a:pPr>
            <a:endParaRPr lang="cs-CZ" sz="2200" dirty="0" smtClean="0"/>
          </a:p>
          <a:p>
            <a:endParaRPr lang="cs-CZ" sz="2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hks.re/domains/hks.re/wiki1/lib/exe/fetch.php?media=000000000000000000000000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196752"/>
            <a:ext cx="5832648" cy="43715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Církev Ježíše Krista svatých posledních dní</a:t>
            </a:r>
            <a:endParaRPr lang="cs-CZ" dirty="0"/>
          </a:p>
        </p:txBody>
      </p:sp>
      <p:pic>
        <p:nvPicPr>
          <p:cNvPr id="4098" name="Picture 2" descr="Soubor:USVA headstone emb-11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628800"/>
            <a:ext cx="2056882" cy="1846560"/>
          </a:xfrm>
          <a:prstGeom prst="rect">
            <a:avLst/>
          </a:prstGeom>
          <a:noFill/>
        </p:spPr>
      </p:pic>
      <p:pic>
        <p:nvPicPr>
          <p:cNvPr id="4100" name="Picture 4" descr="mormon-churc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4293096"/>
            <a:ext cx="2857500" cy="2143125"/>
          </a:xfrm>
          <a:prstGeom prst="rect">
            <a:avLst/>
          </a:prstGeom>
          <a:noFill/>
        </p:spPr>
      </p:pic>
      <p:pic>
        <p:nvPicPr>
          <p:cNvPr id="4102" name="Picture 6" descr="http://www.cirkev-jezise-krista.cz/uploads/pics/150_Million_and_Counting_book-of-mormon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556792"/>
            <a:ext cx="1872208" cy="256969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5576" y="357301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Emblém anděla Moroni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96136" y="648866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Chrám v Salt </a:t>
            </a:r>
            <a:r>
              <a:rPr lang="cs-CZ" dirty="0" err="1" smtClean="0"/>
              <a:t>Lake</a:t>
            </a:r>
            <a:r>
              <a:rPr lang="cs-CZ" dirty="0" smtClean="0"/>
              <a:t> City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695728" y="263691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Kniha Mormonova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568" y="4437112"/>
            <a:ext cx="36724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200" dirty="0" smtClean="0"/>
              <a:t>Zakladatel </a:t>
            </a:r>
            <a:r>
              <a:rPr lang="cs-CZ" sz="2200" dirty="0" err="1" smtClean="0"/>
              <a:t>Joseph</a:t>
            </a:r>
            <a:r>
              <a:rPr lang="cs-CZ" sz="2200" dirty="0" smtClean="0"/>
              <a:t> </a:t>
            </a:r>
            <a:r>
              <a:rPr lang="cs-CZ" sz="2200" dirty="0" err="1" smtClean="0"/>
              <a:t>Smith</a:t>
            </a:r>
            <a:r>
              <a:rPr lang="cs-CZ" sz="2200" dirty="0" smtClean="0"/>
              <a:t> v USA v roce 1830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Nejdůležitější je rodina – tzv. sňatky na věčnost</a:t>
            </a:r>
            <a:endParaRPr lang="cs-CZ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oubor:Mormoni-sv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764704"/>
            <a:ext cx="7620000" cy="53911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Scientologie</a:t>
            </a:r>
            <a:endParaRPr lang="cs-CZ" dirty="0"/>
          </a:p>
        </p:txBody>
      </p:sp>
      <p:pic>
        <p:nvPicPr>
          <p:cNvPr id="3074" name="Picture 2" descr="http://www.dianetikalevice.sk/scientologia/images/custom/trojuholnik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276872"/>
            <a:ext cx="1905000" cy="2600325"/>
          </a:xfrm>
          <a:prstGeom prst="rect">
            <a:avLst/>
          </a:prstGeom>
          <a:noFill/>
        </p:spPr>
      </p:pic>
      <p:pic>
        <p:nvPicPr>
          <p:cNvPr id="3076" name="Picture 4" descr="http://i.lidovky.cz/07/012/lngal/HLM184ff7_scientolog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556792"/>
            <a:ext cx="4032448" cy="262109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115616" y="4725144"/>
            <a:ext cx="44644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Zakladatel </a:t>
            </a:r>
            <a:r>
              <a:rPr lang="cs-CZ" sz="2400" dirty="0" err="1" smtClean="0"/>
              <a:t>L</a:t>
            </a:r>
            <a:r>
              <a:rPr lang="cs-CZ" sz="2400" dirty="0" smtClean="0"/>
              <a:t>.Ron </a:t>
            </a:r>
            <a:r>
              <a:rPr lang="cs-CZ" sz="2400" dirty="0" err="1" smtClean="0"/>
              <a:t>Hubbard</a:t>
            </a:r>
            <a:r>
              <a:rPr lang="cs-CZ" sz="2400" dirty="0" smtClean="0"/>
              <a:t> (50. léta 20.století)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Studiem scientologie má člověk získat vlastní nesmrtelnost a přetnout koloběh zrození a smrt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44208" y="52292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Znak scientologie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19672" y="422108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Scientologický kostel (Berlín)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Satanismus</a:t>
            </a:r>
            <a:endParaRPr lang="cs-CZ" dirty="0"/>
          </a:p>
        </p:txBody>
      </p:sp>
      <p:pic>
        <p:nvPicPr>
          <p:cNvPr id="2050" name="Picture 2" descr="Soubor:Pentagram with one point down (de Guaita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628800"/>
            <a:ext cx="2200275" cy="2133601"/>
          </a:xfrm>
          <a:prstGeom prst="rect">
            <a:avLst/>
          </a:prstGeom>
          <a:noFill/>
        </p:spPr>
      </p:pic>
      <p:pic>
        <p:nvPicPr>
          <p:cNvPr id="2052" name="Picture 4" descr="http://www.carodejnice.com/fotky7665/fotos/_vyr_95095e3d3245f2d00baad78063304f2a2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484784"/>
            <a:ext cx="2295525" cy="374332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83568" y="4518898"/>
            <a:ext cx="417646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200" dirty="0" smtClean="0"/>
              <a:t>Kult „padlého anděla“ Satana jako protiklad Boha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Negace tradičního křesťanství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Znechucení většinovou společností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35696" y="3645024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Pentagram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92080" y="5373216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Satanská  bible (autor Anton </a:t>
            </a:r>
            <a:r>
              <a:rPr lang="cs-CZ" dirty="0" err="1" smtClean="0"/>
              <a:t>Szandor</a:t>
            </a:r>
            <a:r>
              <a:rPr lang="cs-CZ" dirty="0" smtClean="0"/>
              <a:t> </a:t>
            </a:r>
            <a:r>
              <a:rPr lang="cs-CZ" dirty="0" err="1" smtClean="0"/>
              <a:t>LaVey</a:t>
            </a:r>
            <a:r>
              <a:rPr lang="cs-CZ" dirty="0" smtClean="0"/>
              <a:t>, 1969)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it-IT" dirty="0" err="1" smtClean="0"/>
              <a:t>Scientologie</a:t>
            </a:r>
            <a:r>
              <a:rPr lang="it-IT" dirty="0" smtClean="0"/>
              <a:t>. </a:t>
            </a:r>
            <a:r>
              <a:rPr lang="it-IT" i="1" dirty="0" err="1" smtClean="0"/>
              <a:t>Wikipedie</a:t>
            </a:r>
            <a:r>
              <a:rPr lang="it-IT" dirty="0" smtClean="0"/>
              <a:t> [online]. 2013 [</a:t>
            </a:r>
            <a:r>
              <a:rPr lang="it-IT" dirty="0" err="1" smtClean="0"/>
              <a:t>cit</a:t>
            </a:r>
            <a:r>
              <a:rPr lang="it-IT" dirty="0" smtClean="0"/>
              <a:t>. 2013-06-23]. </a:t>
            </a:r>
            <a:r>
              <a:rPr lang="it-IT" dirty="0" err="1" smtClean="0"/>
              <a:t>Dostupné</a:t>
            </a:r>
            <a:r>
              <a:rPr lang="it-IT" dirty="0" smtClean="0"/>
              <a:t> z: </a:t>
            </a:r>
            <a:r>
              <a:rPr lang="it-IT" dirty="0" smtClean="0">
                <a:hlinkClick r:id="rId2"/>
              </a:rPr>
              <a:t>http://cs.wikipedia.org/wiki/Scientologie</a:t>
            </a:r>
            <a:endParaRPr lang="cs-CZ" dirty="0" smtClean="0"/>
          </a:p>
          <a:p>
            <a:r>
              <a:rPr lang="cs-CZ" dirty="0" smtClean="0"/>
              <a:t>Svědkové Jehovovi.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2013 [cit. 2013-06-23]. Dostupné z: </a:t>
            </a:r>
            <a:r>
              <a:rPr lang="cs-CZ" dirty="0" smtClean="0">
                <a:hlinkClick r:id="rId3"/>
              </a:rPr>
              <a:t>http://cs.wikipedia.org/wiki/Sv%C4%9Bdkov%C3%A9_Jehovovigie</a:t>
            </a:r>
            <a:endParaRPr lang="cs-CZ" dirty="0" smtClean="0"/>
          </a:p>
          <a:p>
            <a:r>
              <a:rPr lang="cs-CZ" dirty="0" smtClean="0"/>
              <a:t>Satanismus.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2013 [cit. 2013-06-23]. Dostupné z: </a:t>
            </a:r>
            <a:r>
              <a:rPr lang="cs-CZ" dirty="0" smtClean="0">
                <a:hlinkClick r:id="rId4"/>
              </a:rPr>
              <a:t>http://c</a:t>
            </a:r>
            <a:endParaRPr lang="cs-CZ" dirty="0" smtClean="0"/>
          </a:p>
          <a:p>
            <a:r>
              <a:rPr lang="cs-CZ" dirty="0" smtClean="0"/>
              <a:t>s.</a:t>
            </a:r>
            <a:r>
              <a:rPr lang="cs-CZ" dirty="0" err="1" smtClean="0"/>
              <a:t>wikipedia.org</a:t>
            </a:r>
            <a:r>
              <a:rPr lang="cs-CZ" dirty="0" smtClean="0"/>
              <a:t>/</a:t>
            </a:r>
            <a:r>
              <a:rPr lang="cs-CZ" dirty="0" err="1" smtClean="0"/>
              <a:t>wiki</a:t>
            </a:r>
            <a:r>
              <a:rPr lang="cs-CZ" dirty="0" smtClean="0"/>
              <a:t>/Satanismus</a:t>
            </a:r>
          </a:p>
          <a:p>
            <a:r>
              <a:rPr lang="pl-PL" dirty="0" smtClean="0"/>
              <a:t>Sekta. </a:t>
            </a:r>
            <a:r>
              <a:rPr lang="pl-PL" i="1" dirty="0" smtClean="0"/>
              <a:t>Wikipedie</a:t>
            </a:r>
            <a:r>
              <a:rPr lang="pl-PL" dirty="0" smtClean="0"/>
              <a:t> [online]. 2013 [cit. 2013-06-23]. Dostupné z: </a:t>
            </a:r>
            <a:r>
              <a:rPr lang="pl-PL" dirty="0" smtClean="0">
                <a:hlinkClick r:id="rId5"/>
              </a:rPr>
              <a:t>http://cs.wikipedia.org/wiki/Sekta</a:t>
            </a:r>
            <a:endParaRPr lang="pl-PL" dirty="0" smtClean="0"/>
          </a:p>
          <a:p>
            <a:r>
              <a:rPr lang="cs-CZ" dirty="0" smtClean="0"/>
              <a:t>Mezinárodní společenství pro vědomí Kršny.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2013 [cit. 2013-06-23]. Dostupné z: </a:t>
            </a:r>
            <a:r>
              <a:rPr lang="cs-CZ" dirty="0" smtClean="0">
                <a:hlinkClick r:id="rId6"/>
              </a:rPr>
              <a:t>https://cs.wikipedia.org/wiki/Mezin%C3%A1rodn%C3%AD_spole%C4%8Dnost_pro_v%C4%9Bdom%C3%AD_Kr%C5%A1ny</a:t>
            </a:r>
            <a:endParaRPr lang="cs-CZ" dirty="0" smtClean="0"/>
          </a:p>
          <a:p>
            <a:r>
              <a:rPr lang="cs-CZ" dirty="0" smtClean="0"/>
              <a:t>MGR. OBLOUK, Michal. </a:t>
            </a:r>
            <a:r>
              <a:rPr lang="cs-CZ" sz="3200" dirty="0" smtClean="0"/>
              <a:t>NÁBOŽENSKÉ SEKTY</a:t>
            </a:r>
            <a:r>
              <a:rPr lang="cs-CZ" dirty="0" smtClean="0"/>
              <a:t> [elektronická prezentace]. 2011 [cit. 2012-06-23].</a:t>
            </a:r>
          </a:p>
          <a:p>
            <a:r>
              <a:rPr lang="cs-CZ" dirty="0" smtClean="0"/>
              <a:t>AUTOR NEUVEDEN. </a:t>
            </a:r>
            <a:r>
              <a:rPr lang="cs-CZ" i="1" dirty="0" smtClean="0"/>
              <a:t>i-Novojičínsko</a:t>
            </a:r>
            <a:r>
              <a:rPr lang="cs-CZ" dirty="0" smtClean="0"/>
              <a:t> [online]. [cit. 22.6.2013]. Dostupný na WWW: http://www.i-</a:t>
            </a:r>
            <a:r>
              <a:rPr lang="cs-CZ" dirty="0" err="1" smtClean="0"/>
              <a:t>novojicinsko.cz</a:t>
            </a:r>
            <a:r>
              <a:rPr lang="cs-CZ" dirty="0" smtClean="0"/>
              <a:t>/</a:t>
            </a:r>
            <a:r>
              <a:rPr lang="cs-CZ" dirty="0" err="1" smtClean="0"/>
              <a:t>pictures</a:t>
            </a:r>
            <a:r>
              <a:rPr lang="cs-CZ" dirty="0" smtClean="0"/>
              <a:t>/mDSC03917.jpg </a:t>
            </a:r>
          </a:p>
          <a:p>
            <a:r>
              <a:rPr lang="cs-CZ" dirty="0" smtClean="0"/>
              <a:t>AUTOR NEUVEDEN. </a:t>
            </a:r>
            <a:r>
              <a:rPr lang="cs-CZ" i="1" dirty="0" smtClean="0"/>
              <a:t>Hospodářská a kulturní studia</a:t>
            </a:r>
            <a:r>
              <a:rPr lang="cs-CZ" dirty="0" smtClean="0"/>
              <a:t> [online]. [cit. 22.6.2013]. Dostupný na WWW: http://www.</a:t>
            </a:r>
            <a:r>
              <a:rPr lang="cs-CZ" dirty="0" err="1" smtClean="0"/>
              <a:t>hks.re</a:t>
            </a:r>
            <a:r>
              <a:rPr lang="cs-CZ" dirty="0" smtClean="0"/>
              <a:t>/</a:t>
            </a:r>
            <a:r>
              <a:rPr lang="cs-CZ" dirty="0" err="1" smtClean="0"/>
              <a:t>domains</a:t>
            </a:r>
            <a:r>
              <a:rPr lang="cs-CZ" dirty="0" smtClean="0"/>
              <a:t>/</a:t>
            </a:r>
            <a:r>
              <a:rPr lang="cs-CZ" dirty="0" err="1" smtClean="0"/>
              <a:t>hks.re</a:t>
            </a:r>
            <a:r>
              <a:rPr lang="cs-CZ" dirty="0" smtClean="0"/>
              <a:t>/wiki1/lib/</a:t>
            </a:r>
            <a:r>
              <a:rPr lang="cs-CZ" dirty="0" err="1" smtClean="0"/>
              <a:t>exe</a:t>
            </a:r>
            <a:r>
              <a:rPr lang="cs-CZ" dirty="0" smtClean="0"/>
              <a:t>/</a:t>
            </a:r>
            <a:r>
              <a:rPr lang="cs-CZ" dirty="0" err="1" smtClean="0"/>
              <a:t>fetch.php</a:t>
            </a:r>
            <a:r>
              <a:rPr lang="cs-CZ" dirty="0" smtClean="0"/>
              <a:t>?media=</a:t>
            </a:r>
            <a:r>
              <a:rPr lang="cs-CZ" dirty="0" err="1" smtClean="0"/>
              <a:t>vykladatelska</a:t>
            </a:r>
            <a:r>
              <a:rPr lang="cs-CZ" dirty="0" smtClean="0"/>
              <a:t>_</a:t>
            </a:r>
            <a:r>
              <a:rPr lang="cs-CZ" dirty="0" err="1" smtClean="0"/>
              <a:t>cinnost.jpg</a:t>
            </a:r>
            <a:r>
              <a:rPr lang="cs-CZ" dirty="0" smtClean="0"/>
              <a:t> </a:t>
            </a:r>
          </a:p>
          <a:p>
            <a:r>
              <a:rPr lang="cs-CZ" dirty="0" smtClean="0"/>
              <a:t>AUTOR NEUVEDEN. </a:t>
            </a:r>
            <a:r>
              <a:rPr lang="cs-CZ" i="1" dirty="0" smtClean="0"/>
              <a:t>Hospodářská a kulturní studia</a:t>
            </a:r>
            <a:r>
              <a:rPr lang="cs-CZ" dirty="0" smtClean="0"/>
              <a:t> [online]. [cit. 22.6.2013]. Dostupný na WWW: http://www.</a:t>
            </a:r>
            <a:r>
              <a:rPr lang="cs-CZ" dirty="0" err="1" smtClean="0"/>
              <a:t>hks.re</a:t>
            </a:r>
            <a:r>
              <a:rPr lang="cs-CZ" dirty="0" smtClean="0"/>
              <a:t>/</a:t>
            </a:r>
            <a:r>
              <a:rPr lang="cs-CZ" dirty="0" err="1" smtClean="0"/>
              <a:t>domains</a:t>
            </a:r>
            <a:r>
              <a:rPr lang="cs-CZ" dirty="0" smtClean="0"/>
              <a:t>/</a:t>
            </a:r>
            <a:r>
              <a:rPr lang="cs-CZ" dirty="0" err="1" smtClean="0"/>
              <a:t>hks.re</a:t>
            </a:r>
            <a:r>
              <a:rPr lang="cs-CZ" dirty="0" smtClean="0"/>
              <a:t>/wiki1/lib/</a:t>
            </a:r>
            <a:r>
              <a:rPr lang="cs-CZ" dirty="0" err="1" smtClean="0"/>
              <a:t>exe</a:t>
            </a:r>
            <a:r>
              <a:rPr lang="cs-CZ" dirty="0" smtClean="0"/>
              <a:t>/</a:t>
            </a:r>
            <a:r>
              <a:rPr lang="cs-CZ" dirty="0" err="1" smtClean="0"/>
              <a:t>fetch.php</a:t>
            </a:r>
            <a:r>
              <a:rPr lang="cs-CZ" dirty="0" smtClean="0"/>
              <a:t>?media=</a:t>
            </a:r>
            <a:r>
              <a:rPr lang="cs-CZ" dirty="0" err="1" smtClean="0"/>
              <a:t>pamatnaslavnost.jpg</a:t>
            </a:r>
            <a:endParaRPr lang="cs-CZ" dirty="0" smtClean="0"/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Náma</a:t>
            </a:r>
            <a:r>
              <a:rPr lang="cs-CZ" i="1" dirty="0" smtClean="0"/>
              <a:t> </a:t>
            </a:r>
            <a:r>
              <a:rPr lang="cs-CZ" i="1" dirty="0" err="1" smtClean="0"/>
              <a:t>Hatta</a:t>
            </a:r>
            <a:r>
              <a:rPr lang="cs-CZ" dirty="0" smtClean="0"/>
              <a:t> [online]. [cit. 22.6.2013]. Dostupný na WWW: http://4.bp.blogspot.com/-ow4C6-</a:t>
            </a:r>
            <a:r>
              <a:rPr lang="cs-CZ" dirty="0" err="1" smtClean="0"/>
              <a:t>biI</a:t>
            </a:r>
            <a:r>
              <a:rPr lang="cs-CZ" dirty="0" smtClean="0"/>
              <a:t>_Y/</a:t>
            </a:r>
            <a:r>
              <a:rPr lang="cs-CZ" dirty="0" err="1" smtClean="0"/>
              <a:t>TsZHULJlPII</a:t>
            </a:r>
            <a:r>
              <a:rPr lang="cs-CZ" dirty="0" smtClean="0"/>
              <a:t>/AAAAAAAAAy4/wpBBUuN8AAM/s1600/1harekrishnamantra.jpg </a:t>
            </a:r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22.6.2013]. Dostupný na WWW: http://upload.wikimedia.org/wikipedia/commons/e/e3/Krishna.jpg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09120"/>
          </a:xfrm>
        </p:spPr>
        <p:txBody>
          <a:bodyPr>
            <a:normAutofit fontScale="47500" lnSpcReduction="20000"/>
          </a:bodyPr>
          <a:lstStyle/>
          <a:p>
            <a:r>
              <a:rPr lang="cs-CZ" dirty="0" smtClean="0"/>
              <a:t>AUTOR NEUVEDEN. </a:t>
            </a:r>
            <a:r>
              <a:rPr lang="cs-CZ" i="1" dirty="0" smtClean="0"/>
              <a:t>Hospodářská a kulturní studia</a:t>
            </a:r>
            <a:r>
              <a:rPr lang="cs-CZ" dirty="0" smtClean="0"/>
              <a:t> [online]. [cit. 22.6.2013]. Dostupný na WWW: http://www.</a:t>
            </a:r>
            <a:r>
              <a:rPr lang="cs-CZ" dirty="0" err="1" smtClean="0"/>
              <a:t>hks.re</a:t>
            </a:r>
            <a:r>
              <a:rPr lang="cs-CZ" dirty="0" smtClean="0"/>
              <a:t>/</a:t>
            </a:r>
            <a:r>
              <a:rPr lang="cs-CZ" dirty="0" err="1" smtClean="0"/>
              <a:t>domains</a:t>
            </a:r>
            <a:r>
              <a:rPr lang="cs-CZ" dirty="0" smtClean="0"/>
              <a:t>/</a:t>
            </a:r>
            <a:r>
              <a:rPr lang="cs-CZ" dirty="0" err="1" smtClean="0"/>
              <a:t>hks.re</a:t>
            </a:r>
            <a:r>
              <a:rPr lang="cs-CZ" dirty="0" smtClean="0"/>
              <a:t>/wiki1/lib/</a:t>
            </a:r>
            <a:r>
              <a:rPr lang="cs-CZ" dirty="0" err="1" smtClean="0"/>
              <a:t>exe</a:t>
            </a:r>
            <a:r>
              <a:rPr lang="cs-CZ" dirty="0" smtClean="0"/>
              <a:t>/</a:t>
            </a:r>
            <a:r>
              <a:rPr lang="cs-CZ" dirty="0" err="1" smtClean="0"/>
              <a:t>fetch.php</a:t>
            </a:r>
            <a:r>
              <a:rPr lang="cs-CZ" dirty="0" smtClean="0"/>
              <a:t>?media=000000000000000000000000000.jpg </a:t>
            </a:r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22.6.2013]. Dostupný na WWW: http://upload.wikimedia.org/wikipedia/commons/thumb/1/18/USVA_headstone_emb-11.svg/577px-USVA_headstone_emb-11.svg.png </a:t>
            </a:r>
          </a:p>
          <a:p>
            <a:r>
              <a:rPr lang="cs-CZ" dirty="0" smtClean="0"/>
              <a:t>Chrám v Salt </a:t>
            </a:r>
            <a:r>
              <a:rPr lang="cs-CZ" dirty="0" err="1" smtClean="0"/>
              <a:t>Lake</a:t>
            </a:r>
            <a:r>
              <a:rPr lang="cs-CZ" dirty="0" smtClean="0"/>
              <a:t> City. http://www.</a:t>
            </a:r>
            <a:r>
              <a:rPr lang="cs-CZ" dirty="0" err="1" smtClean="0"/>
              <a:t>hks.re</a:t>
            </a:r>
            <a:r>
              <a:rPr lang="cs-CZ" dirty="0" smtClean="0"/>
              <a:t>/</a:t>
            </a:r>
            <a:r>
              <a:rPr lang="cs-CZ" dirty="0" err="1" smtClean="0"/>
              <a:t>domains</a:t>
            </a:r>
            <a:r>
              <a:rPr lang="cs-CZ" dirty="0" smtClean="0"/>
              <a:t>/</a:t>
            </a:r>
            <a:r>
              <a:rPr lang="cs-CZ" dirty="0" err="1" smtClean="0"/>
              <a:t>hks.re</a:t>
            </a:r>
            <a:r>
              <a:rPr lang="cs-CZ" dirty="0" smtClean="0"/>
              <a:t>/wiki1/lib/</a:t>
            </a:r>
            <a:r>
              <a:rPr lang="cs-CZ" dirty="0" err="1" smtClean="0"/>
              <a:t>exe</a:t>
            </a:r>
            <a:r>
              <a:rPr lang="cs-CZ" dirty="0" smtClean="0"/>
              <a:t>/</a:t>
            </a:r>
            <a:r>
              <a:rPr lang="cs-CZ" dirty="0" err="1" smtClean="0"/>
              <a:t>fetch.php</a:t>
            </a:r>
            <a:r>
              <a:rPr lang="cs-CZ" dirty="0" smtClean="0"/>
              <a:t>?</a:t>
            </a:r>
            <a:r>
              <a:rPr lang="cs-CZ" dirty="0" err="1" smtClean="0"/>
              <a:t>cache</a:t>
            </a:r>
            <a:r>
              <a:rPr lang="cs-CZ" dirty="0" smtClean="0"/>
              <a:t>=&amp;w=300&amp;h=225&amp;media=mormon-</a:t>
            </a:r>
            <a:r>
              <a:rPr lang="cs-CZ" dirty="0" err="1" smtClean="0"/>
              <a:t>church.jpg</a:t>
            </a:r>
            <a:endParaRPr lang="cs-CZ" dirty="0" smtClean="0"/>
          </a:p>
          <a:p>
            <a:r>
              <a:rPr lang="cs-CZ" dirty="0" smtClean="0"/>
              <a:t>AUTOR NEUVEDEN. </a:t>
            </a:r>
            <a:r>
              <a:rPr lang="cs-CZ" i="1" dirty="0" smtClean="0"/>
              <a:t>Církev Ježíše Krista Svatých Posledních Dnů</a:t>
            </a:r>
            <a:r>
              <a:rPr lang="cs-CZ" dirty="0" smtClean="0"/>
              <a:t> [online]. [cit. 22.6.2013]. Dostupný na WWW: http://www.</a:t>
            </a:r>
            <a:r>
              <a:rPr lang="cs-CZ" dirty="0" err="1" smtClean="0"/>
              <a:t>cirkev</a:t>
            </a:r>
            <a:r>
              <a:rPr lang="cs-CZ" dirty="0" smtClean="0"/>
              <a:t>-</a:t>
            </a:r>
            <a:r>
              <a:rPr lang="cs-CZ" dirty="0" err="1" smtClean="0"/>
              <a:t>jezise</a:t>
            </a:r>
            <a:r>
              <a:rPr lang="cs-CZ" dirty="0" smtClean="0"/>
              <a:t>-</a:t>
            </a:r>
            <a:r>
              <a:rPr lang="cs-CZ" dirty="0" err="1" smtClean="0"/>
              <a:t>krista.cz</a:t>
            </a:r>
            <a:r>
              <a:rPr lang="cs-CZ" dirty="0" smtClean="0"/>
              <a:t>/</a:t>
            </a:r>
            <a:r>
              <a:rPr lang="cs-CZ" dirty="0" err="1" smtClean="0"/>
              <a:t>uploads</a:t>
            </a:r>
            <a:r>
              <a:rPr lang="cs-CZ" dirty="0" smtClean="0"/>
              <a:t>/</a:t>
            </a:r>
            <a:r>
              <a:rPr lang="cs-CZ" dirty="0" err="1" smtClean="0"/>
              <a:t>pics</a:t>
            </a:r>
            <a:r>
              <a:rPr lang="cs-CZ" dirty="0" smtClean="0"/>
              <a:t>/150_</a:t>
            </a:r>
            <a:r>
              <a:rPr lang="cs-CZ" dirty="0" err="1" smtClean="0"/>
              <a:t>Million</a:t>
            </a:r>
            <a:r>
              <a:rPr lang="cs-CZ" dirty="0" smtClean="0"/>
              <a:t>_</a:t>
            </a:r>
            <a:r>
              <a:rPr lang="cs-CZ" dirty="0" err="1" smtClean="0"/>
              <a:t>and</a:t>
            </a:r>
            <a:r>
              <a:rPr lang="cs-CZ" dirty="0" smtClean="0"/>
              <a:t>_</a:t>
            </a:r>
            <a:r>
              <a:rPr lang="cs-CZ" dirty="0" err="1" smtClean="0"/>
              <a:t>Counting</a:t>
            </a:r>
            <a:r>
              <a:rPr lang="cs-CZ" dirty="0" smtClean="0"/>
              <a:t>_</a:t>
            </a:r>
            <a:r>
              <a:rPr lang="cs-CZ" dirty="0" err="1" smtClean="0"/>
              <a:t>book</a:t>
            </a:r>
            <a:r>
              <a:rPr lang="cs-CZ" dirty="0" smtClean="0"/>
              <a:t>-</a:t>
            </a:r>
            <a:r>
              <a:rPr lang="cs-CZ" dirty="0" err="1" smtClean="0"/>
              <a:t>of</a:t>
            </a:r>
            <a:r>
              <a:rPr lang="cs-CZ" dirty="0" smtClean="0"/>
              <a:t>-mormon1.jpg </a:t>
            </a:r>
          </a:p>
          <a:p>
            <a:r>
              <a:rPr lang="cs-CZ" dirty="0" smtClean="0"/>
              <a:t>FAIGL, Ladislav.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22.6.2013]. Dostupný na WWW: </a:t>
            </a:r>
            <a:r>
              <a:rPr lang="cs-CZ" dirty="0" smtClean="0">
                <a:hlinkClick r:id="rId3"/>
              </a:rPr>
              <a:t>http://upload.wikimedia.org/wikipedia/commons/2/26/Mormoni-svet.jpg</a:t>
            </a:r>
            <a:endParaRPr lang="cs-CZ" dirty="0" smtClean="0"/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Scientologia</a:t>
            </a:r>
            <a:r>
              <a:rPr lang="cs-CZ" i="1" dirty="0" smtClean="0"/>
              <a:t> Levice SK</a:t>
            </a:r>
            <a:r>
              <a:rPr lang="cs-CZ" dirty="0" smtClean="0"/>
              <a:t> [online]. [cit. 21.6.2013]. Dostupný na WWW: http://www.</a:t>
            </a:r>
            <a:r>
              <a:rPr lang="cs-CZ" dirty="0" err="1" smtClean="0"/>
              <a:t>dianetikalevice.sk</a:t>
            </a:r>
            <a:r>
              <a:rPr lang="cs-CZ" dirty="0" smtClean="0"/>
              <a:t>/</a:t>
            </a:r>
            <a:r>
              <a:rPr lang="cs-CZ" dirty="0" err="1" smtClean="0"/>
              <a:t>scientologia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custom</a:t>
            </a:r>
            <a:r>
              <a:rPr lang="cs-CZ" dirty="0" smtClean="0"/>
              <a:t>/</a:t>
            </a:r>
            <a:r>
              <a:rPr lang="cs-CZ" dirty="0" err="1" smtClean="0"/>
              <a:t>trojuholniky.png</a:t>
            </a:r>
            <a:r>
              <a:rPr lang="cs-CZ" dirty="0" smtClean="0"/>
              <a:t> </a:t>
            </a:r>
          </a:p>
          <a:p>
            <a:r>
              <a:rPr lang="cs-CZ" dirty="0" smtClean="0"/>
              <a:t>Sídlo Scientologické církve v Berlíně.: AFP. </a:t>
            </a:r>
            <a:r>
              <a:rPr lang="cs-CZ" i="1" dirty="0" smtClean="0"/>
              <a:t>Lidovky.</a:t>
            </a:r>
            <a:r>
              <a:rPr lang="cs-CZ" i="1" dirty="0" err="1" smtClean="0"/>
              <a:t>cz</a:t>
            </a:r>
            <a:r>
              <a:rPr lang="cs-CZ" dirty="0" smtClean="0"/>
              <a:t> [online]. [cit. 21.6.2013]. Dostupný na WWW: http://i.lidovky.</a:t>
            </a:r>
            <a:r>
              <a:rPr lang="cs-CZ" dirty="0" err="1" smtClean="0"/>
              <a:t>cz</a:t>
            </a:r>
            <a:r>
              <a:rPr lang="cs-CZ" dirty="0" smtClean="0"/>
              <a:t>/07/012/</a:t>
            </a:r>
            <a:r>
              <a:rPr lang="cs-CZ" dirty="0" err="1" smtClean="0"/>
              <a:t>lngal</a:t>
            </a:r>
            <a:r>
              <a:rPr lang="cs-CZ" dirty="0" smtClean="0"/>
              <a:t>/HLM184ff7_</a:t>
            </a:r>
            <a:r>
              <a:rPr lang="cs-CZ" dirty="0" err="1" smtClean="0"/>
              <a:t>scientologi.jpg</a:t>
            </a:r>
            <a:r>
              <a:rPr lang="cs-CZ" dirty="0" smtClean="0"/>
              <a:t> </a:t>
            </a:r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21.6.2013]. Dostupný na WWW: http://upload.wikimedia.org/wikipedia/commons/e/e6/Pentagram_with_one_point_down_%28de_Guaita%29.jpg </a:t>
            </a:r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Paranormal</a:t>
            </a:r>
            <a:r>
              <a:rPr lang="cs-CZ" dirty="0" smtClean="0"/>
              <a:t> [online]. [cit. 21.6.2013]. Dostupný na WWW: http://www.</a:t>
            </a:r>
            <a:r>
              <a:rPr lang="cs-CZ" dirty="0" err="1" smtClean="0"/>
              <a:t>carodejnice.com</a:t>
            </a:r>
            <a:r>
              <a:rPr lang="cs-CZ" dirty="0" smtClean="0"/>
              <a:t>/fotky7665/</a:t>
            </a:r>
            <a:r>
              <a:rPr lang="cs-CZ" dirty="0" err="1" smtClean="0"/>
              <a:t>fotos</a:t>
            </a:r>
            <a:r>
              <a:rPr lang="cs-CZ" dirty="0" smtClean="0"/>
              <a:t>/_</a:t>
            </a:r>
            <a:r>
              <a:rPr lang="cs-CZ" dirty="0" err="1" smtClean="0"/>
              <a:t>vyr</a:t>
            </a:r>
            <a:r>
              <a:rPr lang="cs-CZ" dirty="0" smtClean="0"/>
              <a:t>_95095e3d3245f2d00baad78063304f2a244.jpg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1546</TotalTime>
  <Words>1165</Words>
  <Application>Microsoft Office PowerPoint</Application>
  <PresentationFormat>Předvádění na obrazovce (4:3)</PresentationFormat>
  <Paragraphs>130</Paragraphs>
  <Slides>16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Medián</vt:lpstr>
      <vt:lpstr>Prezentace aplikace PowerPoint</vt:lpstr>
      <vt:lpstr>SEKTY</vt:lpstr>
      <vt:lpstr>Prezentace aplikace PowerPoint</vt:lpstr>
      <vt:lpstr>Sekta</vt:lpstr>
      <vt:lpstr>Znaky sekt</vt:lpstr>
      <vt:lpstr>Klasifikace sekt</vt:lpstr>
      <vt:lpstr>Svědci Jehovovi</vt:lpstr>
      <vt:lpstr>Prezentace aplikace PowerPoint</vt:lpstr>
      <vt:lpstr>Hare Kršna</vt:lpstr>
      <vt:lpstr>Prezentace aplikace PowerPoint</vt:lpstr>
      <vt:lpstr>Církev Ježíše Krista svatých posledních dní</vt:lpstr>
      <vt:lpstr>Prezentace aplikace PowerPoint</vt:lpstr>
      <vt:lpstr>Scientologie</vt:lpstr>
      <vt:lpstr>Satanismus</vt:lpstr>
      <vt:lpstr>Zdroje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</dc:creator>
  <cp:lastModifiedBy>Miroslav Pelán</cp:lastModifiedBy>
  <cp:revision>29</cp:revision>
  <dcterms:created xsi:type="dcterms:W3CDTF">2013-06-21T10:35:50Z</dcterms:created>
  <dcterms:modified xsi:type="dcterms:W3CDTF">2013-07-04T08:26:33Z</dcterms:modified>
</cp:coreProperties>
</file>