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56" r:id="rId4"/>
    <p:sldId id="259" r:id="rId5"/>
    <p:sldId id="260" r:id="rId6"/>
    <p:sldId id="265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495A5-E034-4074-A8B5-4A74C941C90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CAAAB-BE62-4EE5-A634-D842454E9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495A5-E034-4074-A8B5-4A74C941C90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CAAAB-BE62-4EE5-A634-D842454E9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495A5-E034-4074-A8B5-4A74C941C90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CAAAB-BE62-4EE5-A634-D842454E9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495A5-E034-4074-A8B5-4A74C941C90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CAAAB-BE62-4EE5-A634-D842454E9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495A5-E034-4074-A8B5-4A74C941C90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CAAAB-BE62-4EE5-A634-D842454E9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495A5-E034-4074-A8B5-4A74C941C90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CAAAB-BE62-4EE5-A634-D842454E9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495A5-E034-4074-A8B5-4A74C941C90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CAAAB-BE62-4EE5-A634-D842454E9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495A5-E034-4074-A8B5-4A74C941C90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CAAAB-BE62-4EE5-A634-D842454E9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495A5-E034-4074-A8B5-4A74C941C90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CAAAB-BE62-4EE5-A634-D842454E9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495A5-E034-4074-A8B5-4A74C941C90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CAAAB-BE62-4EE5-A634-D842454E9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495A5-E034-4074-A8B5-4A74C941C90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CAAAB-BE62-4EE5-A634-D842454E9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1495A5-E034-4074-A8B5-4A74C941C90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BCAAAB-BE62-4EE5-A634-D842454E9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5525" y="260648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128128"/>
              </p:ext>
            </p:extLst>
          </p:nvPr>
        </p:nvGraphicFramePr>
        <p:xfrm>
          <a:off x="857745" y="2229978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Lenka</a:t>
                      </a:r>
                      <a:r>
                        <a:rPr lang="cs-CZ" sz="2400" baseline="0" dirty="0" smtClean="0"/>
                        <a:t> Zlámalová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 19</a:t>
                      </a:r>
                      <a:r>
                        <a:rPr lang="cs-CZ" sz="2400" b="0" baseline="0" dirty="0" smtClean="0"/>
                        <a:t>. 3</a:t>
                      </a:r>
                      <a:r>
                        <a:rPr lang="cs-CZ" sz="2400" b="0" baseline="0" dirty="0" smtClean="0"/>
                        <a:t>. 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VY_32_INOVACE_07_MATEMATIKA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Násobilka </a:t>
                      </a:r>
                      <a:r>
                        <a:rPr lang="cs-CZ" sz="2400" b="0" baseline="0" dirty="0" smtClean="0"/>
                        <a:t>- Násobení 4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2., 3.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Tento výukový materiál je určen jako: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úvodní hodina do učiva o násobení číslem 4 pro žáky 2. ročníku ZŠ</a:t>
            </a:r>
          </a:p>
          <a:p>
            <a:pPr>
              <a:defRPr/>
            </a:pPr>
            <a:r>
              <a:rPr lang="cs-CZ" dirty="0" smtClean="0"/>
              <a:t>opakovací hodina pro žáky 2. </a:t>
            </a:r>
            <a:r>
              <a:rPr lang="cs-CZ" smtClean="0"/>
              <a:t>a 3. ročníku ZŠ</a:t>
            </a: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Je určen především k frontální práci (společné práci učitele a žáků)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   při vyučování.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Předpokládá se, že si učitel neustále ověřuje pochopení učiva doplňujícími  dotazy, rozšiřujícími úkoly k tématu.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  <a:solidFill>
            <a:srgbClr val="FFFF66"/>
          </a:solidFill>
        </p:spPr>
        <p:txBody>
          <a:bodyPr/>
          <a:lstStyle/>
          <a:p>
            <a:r>
              <a:rPr lang="cs-CZ" dirty="0" smtClean="0"/>
              <a:t>Násobení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rgbClr val="CCFF99"/>
          </a:solidFill>
        </p:spPr>
        <p:txBody>
          <a:bodyPr/>
          <a:lstStyle/>
          <a:p>
            <a:r>
              <a:rPr lang="cs-CZ" dirty="0" smtClean="0"/>
              <a:t>Násobky 4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  <a:solidFill>
            <a:srgbClr val="CCFF99"/>
          </a:solidFill>
        </p:spPr>
        <p:txBody>
          <a:bodyPr>
            <a:normAutofit/>
          </a:bodyPr>
          <a:lstStyle/>
          <a:p>
            <a:pPr marL="914400" lvl="1" indent="-514350">
              <a:buNone/>
            </a:pPr>
            <a:endParaRPr lang="cs-CZ" sz="4800" dirty="0" smtClean="0"/>
          </a:p>
          <a:p>
            <a:pPr marL="914400" lvl="1" indent="-514350">
              <a:buNone/>
            </a:pPr>
            <a:endParaRPr lang="cs-CZ" sz="4800" dirty="0" smtClean="0"/>
          </a:p>
          <a:p>
            <a:pPr marL="914400" lvl="1" indent="-514350">
              <a:buNone/>
            </a:pPr>
            <a:r>
              <a:rPr lang="cs-CZ" sz="4800" dirty="0" smtClean="0"/>
              <a:t>		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6012160" y="3573016"/>
            <a:ext cx="1346448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3995936" y="3501008"/>
            <a:ext cx="1346448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5652120" y="5013176"/>
            <a:ext cx="1346448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1403648" y="4869160"/>
            <a:ext cx="1346448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3563888" y="4797152"/>
            <a:ext cx="1346448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1907704" y="3429000"/>
            <a:ext cx="1346448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1043608" y="1988840"/>
            <a:ext cx="1346448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4427984" y="1988840"/>
            <a:ext cx="1346448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6516216" y="1916832"/>
            <a:ext cx="1346448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16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16" name="Picture 3" descr="C:\Users\NB\AppData\Local\Microsoft\Windows\Temporary Internet Files\Content.IE5\NCWIYVN2\MC9003469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56792"/>
            <a:ext cx="1799539" cy="1683410"/>
          </a:xfrm>
          <a:prstGeom prst="rect">
            <a:avLst/>
          </a:prstGeom>
          <a:noFill/>
        </p:spPr>
      </p:pic>
      <p:sp>
        <p:nvSpPr>
          <p:cNvPr id="22" name="Elipsa 21"/>
          <p:cNvSpPr/>
          <p:nvPr/>
        </p:nvSpPr>
        <p:spPr>
          <a:xfrm>
            <a:off x="2843808" y="1916832"/>
            <a:ext cx="1346448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8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17" name="Picture 3" descr="C:\Users\NB\AppData\Local\Microsoft\Windows\Temporary Internet Files\Content.IE5\NCWIYVN2\MC9003469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556792"/>
            <a:ext cx="1799539" cy="1683410"/>
          </a:xfrm>
          <a:prstGeom prst="rect">
            <a:avLst/>
          </a:prstGeom>
          <a:noFill/>
        </p:spPr>
      </p:pic>
      <p:pic>
        <p:nvPicPr>
          <p:cNvPr id="18" name="Picture 3" descr="C:\Users\NB\AppData\Local\Microsoft\Windows\Temporary Internet Files\Content.IE5\NCWIYVN2\MC9003469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556792"/>
            <a:ext cx="1799539" cy="1683410"/>
          </a:xfrm>
          <a:prstGeom prst="rect">
            <a:avLst/>
          </a:prstGeom>
          <a:noFill/>
        </p:spPr>
      </p:pic>
      <p:pic>
        <p:nvPicPr>
          <p:cNvPr id="13" name="Picture 3" descr="C:\Users\NB\AppData\Local\Microsoft\Windows\Temporary Internet Files\Content.IE5\NCWIYVN2\MC9003469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1484784"/>
            <a:ext cx="1799539" cy="1683410"/>
          </a:xfrm>
          <a:prstGeom prst="rect">
            <a:avLst/>
          </a:prstGeom>
          <a:noFill/>
        </p:spPr>
      </p:pic>
      <p:pic>
        <p:nvPicPr>
          <p:cNvPr id="15" name="Picture 3" descr="C:\Users\NB\AppData\Local\Microsoft\Windows\Temporary Internet Files\Content.IE5\NCWIYVN2\MC9003469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212976"/>
            <a:ext cx="1799539" cy="1683410"/>
          </a:xfrm>
          <a:prstGeom prst="rect">
            <a:avLst/>
          </a:prstGeom>
          <a:noFill/>
        </p:spPr>
      </p:pic>
      <p:pic>
        <p:nvPicPr>
          <p:cNvPr id="12" name="Picture 3" descr="C:\Users\NB\AppData\Local\Microsoft\Windows\Temporary Internet Files\Content.IE5\NCWIYVN2\MC9003469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653136"/>
            <a:ext cx="1799539" cy="1683410"/>
          </a:xfrm>
          <a:prstGeom prst="rect">
            <a:avLst/>
          </a:prstGeom>
          <a:noFill/>
        </p:spPr>
      </p:pic>
      <p:pic>
        <p:nvPicPr>
          <p:cNvPr id="1027" name="Picture 3" descr="C:\Users\NB\AppData\Local\Microsoft\Windows\Temporary Internet Files\Content.IE5\NCWIYVN2\MC9003469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996952"/>
            <a:ext cx="1799539" cy="1683410"/>
          </a:xfrm>
          <a:prstGeom prst="rect">
            <a:avLst/>
          </a:prstGeom>
          <a:noFill/>
        </p:spPr>
      </p:pic>
      <p:pic>
        <p:nvPicPr>
          <p:cNvPr id="14" name="Picture 3" descr="C:\Users\NB\AppData\Local\Microsoft\Windows\Temporary Internet Files\Content.IE5\NCWIYVN2\MC9003469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4437112"/>
            <a:ext cx="1799539" cy="1683410"/>
          </a:xfrm>
          <a:prstGeom prst="rect">
            <a:avLst/>
          </a:prstGeom>
          <a:noFill/>
        </p:spPr>
      </p:pic>
      <p:pic>
        <p:nvPicPr>
          <p:cNvPr id="11" name="Picture 3" descr="C:\Users\NB\AppData\Local\Microsoft\Windows\Temporary Internet Files\Content.IE5\NCWIYVN2\MC9003469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509120"/>
            <a:ext cx="1799539" cy="1683410"/>
          </a:xfrm>
          <a:prstGeom prst="rect">
            <a:avLst/>
          </a:prstGeom>
          <a:noFill/>
        </p:spPr>
      </p:pic>
      <p:pic>
        <p:nvPicPr>
          <p:cNvPr id="10" name="Picture 3" descr="C:\Users\NB\AppData\Local\Microsoft\Windows\Temporary Internet Files\Content.IE5\NCWIYVN2\MC9003469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924944"/>
            <a:ext cx="1799539" cy="16834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92D05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" name="Picture 6" descr="C:\Users\NB\AppData\Local\Microsoft\Windows\Temporary Internet Files\Content.IE5\8L54VNKW\MC900038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556792"/>
            <a:ext cx="1177747" cy="1687982"/>
          </a:xfrm>
          <a:prstGeom prst="rect">
            <a:avLst/>
          </a:prstGeom>
          <a:noFill/>
        </p:spPr>
      </p:pic>
      <p:pic>
        <p:nvPicPr>
          <p:cNvPr id="5" name="Picture 13" descr="C:\Users\NB\AppData\Local\Microsoft\Windows\Temporary Internet Files\Content.IE5\8P0513AD\MC900404613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429000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6" descr="C:\Users\NB\AppData\Local\Microsoft\Windows\Temporary Internet Files\Content.IE5\8L54VNKW\MC900038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484784"/>
            <a:ext cx="1177747" cy="1687982"/>
          </a:xfrm>
          <a:prstGeom prst="rect">
            <a:avLst/>
          </a:prstGeom>
          <a:noFill/>
        </p:spPr>
      </p:pic>
      <p:pic>
        <p:nvPicPr>
          <p:cNvPr id="7" name="Picture 6" descr="C:\Users\NB\AppData\Local\Microsoft\Windows\Temporary Internet Files\Content.IE5\8L54VNKW\MC900038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484784"/>
            <a:ext cx="1177747" cy="1687982"/>
          </a:xfrm>
          <a:prstGeom prst="rect">
            <a:avLst/>
          </a:prstGeom>
          <a:noFill/>
        </p:spPr>
      </p:pic>
      <p:pic>
        <p:nvPicPr>
          <p:cNvPr id="8" name="Picture 6" descr="C:\Users\NB\AppData\Local\Microsoft\Windows\Temporary Internet Files\Content.IE5\8L54VNKW\MC900038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484784"/>
            <a:ext cx="1177747" cy="1687982"/>
          </a:xfrm>
          <a:prstGeom prst="rect">
            <a:avLst/>
          </a:prstGeom>
          <a:noFill/>
        </p:spPr>
      </p:pic>
      <p:pic>
        <p:nvPicPr>
          <p:cNvPr id="9" name="Picture 6" descr="C:\Users\NB\AppData\Local\Microsoft\Windows\Temporary Internet Files\Content.IE5\8L54VNKW\MC900038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412776"/>
            <a:ext cx="1177747" cy="1687982"/>
          </a:xfrm>
          <a:prstGeom prst="rect">
            <a:avLst/>
          </a:prstGeom>
          <a:noFill/>
        </p:spPr>
      </p:pic>
      <p:pic>
        <p:nvPicPr>
          <p:cNvPr id="10" name="Picture 6" descr="C:\Users\NB\AppData\Local\Microsoft\Windows\Temporary Internet Files\Content.IE5\8L54VNKW\MC900038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1412776"/>
            <a:ext cx="1177747" cy="1687982"/>
          </a:xfrm>
          <a:prstGeom prst="rect">
            <a:avLst/>
          </a:prstGeom>
          <a:noFill/>
        </p:spPr>
      </p:pic>
      <p:pic>
        <p:nvPicPr>
          <p:cNvPr id="11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356992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4077072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4005064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005064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077072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077072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933056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429000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356992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429000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429000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Obdélník 22"/>
          <p:cNvSpPr/>
          <p:nvPr/>
        </p:nvSpPr>
        <p:spPr>
          <a:xfrm>
            <a:off x="467544" y="472514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763688" y="472514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131840" y="472514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572000" y="472514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084168" y="472514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524328" y="472514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29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4005064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3356992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356992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429000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005064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005064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077072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429000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005064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3429000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3501008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13" descr="C:\Users\NB\AppData\Local\Microsoft\Windows\Temporary Internet Files\Content.IE5\8P0513AD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4077072"/>
            <a:ext cx="618208" cy="702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" name="Zástupný symbol pro obsah 38"/>
          <p:cNvSpPr txBox="1">
            <a:spLocks/>
          </p:cNvSpPr>
          <p:nvPr/>
        </p:nvSpPr>
        <p:spPr>
          <a:xfrm>
            <a:off x="2483768" y="332656"/>
            <a:ext cx="3970784" cy="1080120"/>
          </a:xfrm>
          <a:prstGeom prst="rect">
            <a:avLst/>
          </a:prstGeom>
          <a:solidFill>
            <a:srgbClr val="FFC000"/>
          </a:solidFill>
          <a:ln w="25400" cap="flat" cmpd="sng" algn="ctr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6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 x 4 = 24</a:t>
            </a:r>
            <a:endParaRPr kumimoji="0" lang="cs-CZ" sz="9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45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C:\Users\NB\AppData\Local\Microsoft\Windows\Temporary Internet Files\Content.IE5\8L54VNKW\MC9003893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484784"/>
            <a:ext cx="3319718" cy="3242671"/>
          </a:xfrm>
          <a:prstGeom prst="rect">
            <a:avLst/>
          </a:prstGeom>
          <a:noFill/>
        </p:spPr>
      </p:pic>
      <p:pic>
        <p:nvPicPr>
          <p:cNvPr id="17" name="Picture 6" descr="C:\Users\NB\AppData\Local\Microsoft\Windows\Temporary Internet Files\Content.IE5\8L54VNKW\MC9003893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484784"/>
            <a:ext cx="3319718" cy="3242671"/>
          </a:xfrm>
          <a:prstGeom prst="rect">
            <a:avLst/>
          </a:prstGeom>
          <a:noFill/>
        </p:spPr>
      </p:pic>
      <p:pic>
        <p:nvPicPr>
          <p:cNvPr id="15" name="Picture 3" descr="C:\Users\NB\AppData\Local\Microsoft\Windows\Temporary Internet Files\Content.IE5\8L54VNKW\MC9002507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645024"/>
            <a:ext cx="648072" cy="1044866"/>
          </a:xfrm>
          <a:prstGeom prst="rect">
            <a:avLst/>
          </a:prstGeom>
          <a:noFill/>
        </p:spPr>
      </p:pic>
      <p:pic>
        <p:nvPicPr>
          <p:cNvPr id="16" name="Picture 3" descr="C:\Users\NB\AppData\Local\Microsoft\Windows\Temporary Internet Files\Content.IE5\8L54VNKW\MC9002507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3645024"/>
            <a:ext cx="648072" cy="1044866"/>
          </a:xfrm>
          <a:prstGeom prst="rect">
            <a:avLst/>
          </a:prstGeom>
          <a:noFill/>
        </p:spPr>
      </p:pic>
      <p:pic>
        <p:nvPicPr>
          <p:cNvPr id="14" name="Picture 3" descr="C:\Users\NB\AppData\Local\Microsoft\Windows\Temporary Internet Files\Content.IE5\8L54VNKW\MC9002507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645024"/>
            <a:ext cx="648072" cy="1044866"/>
          </a:xfrm>
          <a:prstGeom prst="rect">
            <a:avLst/>
          </a:prstGeom>
          <a:noFill/>
        </p:spPr>
      </p:pic>
      <p:pic>
        <p:nvPicPr>
          <p:cNvPr id="13" name="Picture 3" descr="C:\Users\NB\AppData\Local\Microsoft\Windows\Temporary Internet Files\Content.IE5\8L54VNKW\MC9002507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717032"/>
            <a:ext cx="648072" cy="1044866"/>
          </a:xfrm>
          <a:prstGeom prst="rect">
            <a:avLst/>
          </a:prstGeom>
          <a:noFill/>
        </p:spPr>
      </p:pic>
      <p:pic>
        <p:nvPicPr>
          <p:cNvPr id="10" name="Picture 3" descr="C:\Users\NB\AppData\Local\Microsoft\Windows\Temporary Internet Files\Content.IE5\8L54VNKW\MC9002507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645024"/>
            <a:ext cx="648072" cy="1044866"/>
          </a:xfrm>
          <a:prstGeom prst="rect">
            <a:avLst/>
          </a:prstGeom>
          <a:noFill/>
        </p:spPr>
      </p:pic>
      <p:pic>
        <p:nvPicPr>
          <p:cNvPr id="9" name="Picture 3" descr="C:\Users\NB\AppData\Local\Microsoft\Windows\Temporary Internet Files\Content.IE5\8L54VNKW\MC9002507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3645024"/>
            <a:ext cx="648072" cy="1044866"/>
          </a:xfrm>
          <a:prstGeom prst="rect">
            <a:avLst/>
          </a:prstGeom>
          <a:noFill/>
        </p:spPr>
      </p:pic>
      <p:pic>
        <p:nvPicPr>
          <p:cNvPr id="8" name="Picture 3" descr="C:\Users\NB\AppData\Local\Microsoft\Windows\Temporary Internet Files\Content.IE5\8L54VNKW\MC9002507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3645024"/>
            <a:ext cx="648072" cy="1044866"/>
          </a:xfrm>
          <a:prstGeom prst="rect">
            <a:avLst/>
          </a:prstGeom>
          <a:noFill/>
        </p:spPr>
      </p:pic>
      <p:pic>
        <p:nvPicPr>
          <p:cNvPr id="5123" name="Picture 3" descr="C:\Users\NB\AppData\Local\Microsoft\Windows\Temporary Internet Files\Content.IE5\8L54VNKW\MC9002507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645024"/>
            <a:ext cx="648072" cy="1044866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2123728" y="4797152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156176" y="4797152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obsah 3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2" name="Zástupný symbol pro obsah 38"/>
          <p:cNvSpPr txBox="1">
            <a:spLocks/>
          </p:cNvSpPr>
          <p:nvPr/>
        </p:nvSpPr>
        <p:spPr>
          <a:xfrm>
            <a:off x="2483768" y="332656"/>
            <a:ext cx="3970784" cy="1080120"/>
          </a:xfrm>
          <a:prstGeom prst="rect">
            <a:avLst/>
          </a:prstGeom>
          <a:solidFill>
            <a:srgbClr val="FFC000"/>
          </a:solidFill>
          <a:ln w="25400" cap="flat" cmpd="sng" algn="ctr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6600" dirty="0" smtClean="0">
                <a:solidFill>
                  <a:schemeClr val="tx1"/>
                </a:solidFill>
              </a:rPr>
              <a:t>2</a:t>
            </a:r>
            <a:r>
              <a:rPr kumimoji="0" lang="cs-CZ" sz="6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x 4 = 8</a:t>
            </a:r>
            <a:endParaRPr kumimoji="0" lang="cs-CZ" sz="9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32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0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03648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1560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03648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1560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03648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1560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7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03648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87824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87824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987824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987824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87824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87824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956376" y="558924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956376" y="4797152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956376" y="400506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956376" y="321297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956376" y="249289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956376" y="177281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4" name="Zástupný symbol pro obsah 63"/>
          <p:cNvSpPr>
            <a:spLocks noGrp="1"/>
          </p:cNvSpPr>
          <p:nvPr>
            <p:ph idx="1"/>
          </p:nvPr>
        </p:nvSpPr>
        <p:spPr>
          <a:xfrm flipV="1">
            <a:off x="3347864" y="1124745"/>
            <a:ext cx="5338936" cy="475456"/>
          </a:xfrm>
        </p:spPr>
        <p:txBody>
          <a:bodyPr>
            <a:normAutofit fontScale="85000" lnSpcReduction="20000"/>
          </a:bodyPr>
          <a:lstStyle/>
          <a:p>
            <a:endParaRPr lang="cs-CZ" sz="3600" dirty="0"/>
          </a:p>
        </p:txBody>
      </p:sp>
      <p:pic>
        <p:nvPicPr>
          <p:cNvPr id="1026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700808"/>
            <a:ext cx="871972" cy="765780"/>
          </a:xfrm>
          <a:prstGeom prst="rect">
            <a:avLst/>
          </a:prstGeom>
          <a:noFill/>
        </p:spPr>
      </p:pic>
      <p:pic>
        <p:nvPicPr>
          <p:cNvPr id="35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420888"/>
            <a:ext cx="871972" cy="765780"/>
          </a:xfrm>
          <a:prstGeom prst="rect">
            <a:avLst/>
          </a:prstGeom>
          <a:noFill/>
        </p:spPr>
      </p:pic>
      <p:pic>
        <p:nvPicPr>
          <p:cNvPr id="36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420888"/>
            <a:ext cx="871972" cy="765780"/>
          </a:xfrm>
          <a:prstGeom prst="rect">
            <a:avLst/>
          </a:prstGeom>
          <a:noFill/>
        </p:spPr>
      </p:pic>
      <p:pic>
        <p:nvPicPr>
          <p:cNvPr id="37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284984"/>
            <a:ext cx="871972" cy="765780"/>
          </a:xfrm>
          <a:prstGeom prst="rect">
            <a:avLst/>
          </a:prstGeom>
          <a:noFill/>
        </p:spPr>
      </p:pic>
      <p:pic>
        <p:nvPicPr>
          <p:cNvPr id="38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077072"/>
            <a:ext cx="871972" cy="765780"/>
          </a:xfrm>
          <a:prstGeom prst="rect">
            <a:avLst/>
          </a:prstGeom>
          <a:noFill/>
        </p:spPr>
      </p:pic>
      <p:pic>
        <p:nvPicPr>
          <p:cNvPr id="39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005064"/>
            <a:ext cx="871972" cy="765780"/>
          </a:xfrm>
          <a:prstGeom prst="rect">
            <a:avLst/>
          </a:prstGeom>
          <a:noFill/>
        </p:spPr>
      </p:pic>
      <p:pic>
        <p:nvPicPr>
          <p:cNvPr id="40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4077072"/>
            <a:ext cx="871972" cy="765780"/>
          </a:xfrm>
          <a:prstGeom prst="rect">
            <a:avLst/>
          </a:prstGeom>
          <a:noFill/>
        </p:spPr>
      </p:pic>
      <p:pic>
        <p:nvPicPr>
          <p:cNvPr id="41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09819" y="3990038"/>
            <a:ext cx="871972" cy="765780"/>
          </a:xfrm>
          <a:prstGeom prst="rect">
            <a:avLst/>
          </a:prstGeom>
          <a:noFill/>
        </p:spPr>
      </p:pic>
      <p:pic>
        <p:nvPicPr>
          <p:cNvPr id="42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212976"/>
            <a:ext cx="871972" cy="765780"/>
          </a:xfrm>
          <a:prstGeom prst="rect">
            <a:avLst/>
          </a:prstGeom>
          <a:noFill/>
        </p:spPr>
      </p:pic>
      <p:pic>
        <p:nvPicPr>
          <p:cNvPr id="43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284984"/>
            <a:ext cx="871972" cy="765780"/>
          </a:xfrm>
          <a:prstGeom prst="rect">
            <a:avLst/>
          </a:prstGeom>
          <a:noFill/>
        </p:spPr>
      </p:pic>
      <p:pic>
        <p:nvPicPr>
          <p:cNvPr id="47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941168"/>
            <a:ext cx="625992" cy="549756"/>
          </a:xfrm>
          <a:prstGeom prst="rect">
            <a:avLst/>
          </a:prstGeom>
          <a:noFill/>
        </p:spPr>
      </p:pic>
      <p:pic>
        <p:nvPicPr>
          <p:cNvPr id="52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700808"/>
            <a:ext cx="871972" cy="765780"/>
          </a:xfrm>
          <a:prstGeom prst="rect">
            <a:avLst/>
          </a:prstGeom>
          <a:noFill/>
        </p:spPr>
      </p:pic>
      <p:pic>
        <p:nvPicPr>
          <p:cNvPr id="53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700808"/>
            <a:ext cx="871972" cy="765780"/>
          </a:xfrm>
          <a:prstGeom prst="rect">
            <a:avLst/>
          </a:prstGeom>
          <a:noFill/>
        </p:spPr>
      </p:pic>
      <p:pic>
        <p:nvPicPr>
          <p:cNvPr id="54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700808"/>
            <a:ext cx="871972" cy="765780"/>
          </a:xfrm>
          <a:prstGeom prst="rect">
            <a:avLst/>
          </a:prstGeom>
          <a:noFill/>
        </p:spPr>
      </p:pic>
      <p:pic>
        <p:nvPicPr>
          <p:cNvPr id="55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700808"/>
            <a:ext cx="871972" cy="765780"/>
          </a:xfrm>
          <a:prstGeom prst="rect">
            <a:avLst/>
          </a:prstGeom>
          <a:noFill/>
        </p:spPr>
      </p:pic>
      <p:pic>
        <p:nvPicPr>
          <p:cNvPr id="56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4941168"/>
            <a:ext cx="625992" cy="549756"/>
          </a:xfrm>
          <a:prstGeom prst="rect">
            <a:avLst/>
          </a:prstGeom>
          <a:noFill/>
        </p:spPr>
      </p:pic>
      <p:pic>
        <p:nvPicPr>
          <p:cNvPr id="57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941168"/>
            <a:ext cx="625992" cy="549756"/>
          </a:xfrm>
          <a:prstGeom prst="rect">
            <a:avLst/>
          </a:prstGeom>
          <a:noFill/>
        </p:spPr>
      </p:pic>
      <p:pic>
        <p:nvPicPr>
          <p:cNvPr id="65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4941168"/>
            <a:ext cx="625992" cy="549756"/>
          </a:xfrm>
          <a:prstGeom prst="rect">
            <a:avLst/>
          </a:prstGeom>
          <a:noFill/>
        </p:spPr>
      </p:pic>
      <p:pic>
        <p:nvPicPr>
          <p:cNvPr id="66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941168"/>
            <a:ext cx="625992" cy="549756"/>
          </a:xfrm>
          <a:prstGeom prst="rect">
            <a:avLst/>
          </a:prstGeom>
          <a:noFill/>
        </p:spPr>
      </p:pic>
      <p:pic>
        <p:nvPicPr>
          <p:cNvPr id="67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941168"/>
            <a:ext cx="625992" cy="549756"/>
          </a:xfrm>
          <a:prstGeom prst="rect">
            <a:avLst/>
          </a:prstGeom>
          <a:noFill/>
        </p:spPr>
      </p:pic>
      <p:pic>
        <p:nvPicPr>
          <p:cNvPr id="69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5661248"/>
            <a:ext cx="625992" cy="549756"/>
          </a:xfrm>
          <a:prstGeom prst="rect">
            <a:avLst/>
          </a:prstGeom>
          <a:noFill/>
        </p:spPr>
      </p:pic>
      <p:pic>
        <p:nvPicPr>
          <p:cNvPr id="70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5661248"/>
            <a:ext cx="625992" cy="549756"/>
          </a:xfrm>
          <a:prstGeom prst="rect">
            <a:avLst/>
          </a:prstGeom>
          <a:noFill/>
        </p:spPr>
      </p:pic>
      <p:pic>
        <p:nvPicPr>
          <p:cNvPr id="71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5661248"/>
            <a:ext cx="625992" cy="549756"/>
          </a:xfrm>
          <a:prstGeom prst="rect">
            <a:avLst/>
          </a:prstGeom>
          <a:noFill/>
        </p:spPr>
      </p:pic>
      <p:pic>
        <p:nvPicPr>
          <p:cNvPr id="72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5661248"/>
            <a:ext cx="625992" cy="549756"/>
          </a:xfrm>
          <a:prstGeom prst="rect">
            <a:avLst/>
          </a:prstGeom>
          <a:noFill/>
        </p:spPr>
      </p:pic>
      <p:pic>
        <p:nvPicPr>
          <p:cNvPr id="73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5661248"/>
            <a:ext cx="625992" cy="549756"/>
          </a:xfrm>
          <a:prstGeom prst="rect">
            <a:avLst/>
          </a:prstGeom>
          <a:noFill/>
        </p:spPr>
      </p:pic>
      <p:pic>
        <p:nvPicPr>
          <p:cNvPr id="74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5661248"/>
            <a:ext cx="625992" cy="549756"/>
          </a:xfrm>
          <a:prstGeom prst="rect">
            <a:avLst/>
          </a:prstGeom>
          <a:noFill/>
        </p:spPr>
      </p:pic>
      <p:pic>
        <p:nvPicPr>
          <p:cNvPr id="75" name="Picture 2" descr="C:\Users\NB\AppData\Local\Microsoft\Windows\Temporary Internet Files\Content.IE5\DE4CGPLA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5661248"/>
            <a:ext cx="625992" cy="5497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otevřené galerie Microsoft</a:t>
            </a:r>
          </a:p>
          <a:p>
            <a:pPr>
              <a:buNone/>
            </a:pPr>
            <a:r>
              <a:rPr lang="cs-CZ" dirty="0" smtClean="0"/>
              <a:t>(školou zakoupená licence softwaru)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195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Násobení 4</vt:lpstr>
      <vt:lpstr>Násobky 4</vt:lpstr>
      <vt:lpstr>Prezentace aplikace PowerPoint</vt:lpstr>
      <vt:lpstr>Prezentace aplikace PowerPoint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4</dc:title>
  <dc:creator>NB</dc:creator>
  <cp:lastModifiedBy>Učitel</cp:lastModifiedBy>
  <cp:revision>29</cp:revision>
  <dcterms:created xsi:type="dcterms:W3CDTF">2012-03-06T13:27:16Z</dcterms:created>
  <dcterms:modified xsi:type="dcterms:W3CDTF">2012-03-27T13:43:19Z</dcterms:modified>
</cp:coreProperties>
</file>