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6" r:id="rId4"/>
    <p:sldId id="258" r:id="rId5"/>
    <p:sldId id="260" r:id="rId6"/>
    <p:sldId id="264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3ADA3E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19E97-8773-4B82-953F-CC2EB3C0D9B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B5A08-B2CE-4EDA-A412-D29B4C24B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91" y="5017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683925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27</a:t>
                      </a:r>
                      <a:r>
                        <a:rPr lang="cs-CZ" sz="2400" b="0" baseline="0" dirty="0" smtClean="0"/>
                        <a:t>. 3</a:t>
                      </a:r>
                      <a:r>
                        <a:rPr lang="cs-CZ" sz="2400" b="0" baseline="0" dirty="0" smtClean="0"/>
                        <a:t>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VY_32_INOVACE_08_MATEMATIKA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 - Dělení 4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</a:t>
                      </a:r>
                      <a:r>
                        <a:rPr lang="cs-CZ" sz="2400" b="0" baseline="0" dirty="0" smtClean="0"/>
                        <a:t>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dělení číslem 4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a 3. ročníku ZŠ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Dělení 4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  <a:solidFill>
            <a:srgbClr val="FF9933"/>
          </a:solidFill>
        </p:spPr>
        <p:txBody>
          <a:bodyPr>
            <a:normAutofit fontScale="90000"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Rozděl po 4.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NB\AppData\Local\Microsoft\Windows\Temporary Internet Files\Content.IE5\DE4CGPLA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140968"/>
            <a:ext cx="2267744" cy="1728192"/>
          </a:xfrm>
          <a:prstGeom prst="rect">
            <a:avLst/>
          </a:prstGeom>
          <a:noFill/>
        </p:spPr>
      </p:pic>
      <p:pic>
        <p:nvPicPr>
          <p:cNvPr id="16" name="Picture 2" descr="C:\Users\NB\AppData\Local\Microsoft\Windows\Temporary Internet Files\Content.IE5\DE4CGPLA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212976"/>
            <a:ext cx="2664296" cy="1728192"/>
          </a:xfrm>
          <a:prstGeom prst="rect">
            <a:avLst/>
          </a:prstGeom>
          <a:noFill/>
        </p:spPr>
      </p:pic>
      <p:pic>
        <p:nvPicPr>
          <p:cNvPr id="17" name="Picture 2" descr="C:\Users\NB\AppData\Local\Microsoft\Windows\Temporary Internet Files\Content.IE5\DE4CGPLA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212976"/>
            <a:ext cx="2592288" cy="1728192"/>
          </a:xfrm>
          <a:prstGeom prst="rect">
            <a:avLst/>
          </a:prstGeom>
          <a:noFill/>
        </p:spPr>
      </p:pic>
      <p:pic>
        <p:nvPicPr>
          <p:cNvPr id="4" name="Picture 4" descr="C:\Users\NB\AppData\Local\Microsoft\Windows\Temporary Internet Files\Content.IE5\DE4CGPLA\MC90035134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00808"/>
            <a:ext cx="936104" cy="1152128"/>
          </a:xfrm>
          <a:prstGeom prst="rect">
            <a:avLst/>
          </a:prstGeom>
          <a:noFill/>
        </p:spPr>
      </p:pic>
      <p:pic>
        <p:nvPicPr>
          <p:cNvPr id="5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936104" cy="1152128"/>
          </a:xfrm>
          <a:prstGeom prst="rect">
            <a:avLst/>
          </a:prstGeom>
          <a:noFill/>
        </p:spPr>
      </p:pic>
      <p:pic>
        <p:nvPicPr>
          <p:cNvPr id="6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00808"/>
            <a:ext cx="936104" cy="1152128"/>
          </a:xfrm>
          <a:prstGeom prst="rect">
            <a:avLst/>
          </a:prstGeom>
          <a:noFill/>
        </p:spPr>
      </p:pic>
      <p:pic>
        <p:nvPicPr>
          <p:cNvPr id="7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700808"/>
            <a:ext cx="936104" cy="1152128"/>
          </a:xfrm>
          <a:prstGeom prst="rect">
            <a:avLst/>
          </a:prstGeom>
          <a:noFill/>
        </p:spPr>
      </p:pic>
      <p:pic>
        <p:nvPicPr>
          <p:cNvPr id="8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700808"/>
            <a:ext cx="936104" cy="1152128"/>
          </a:xfrm>
          <a:prstGeom prst="rect">
            <a:avLst/>
          </a:prstGeom>
          <a:noFill/>
        </p:spPr>
      </p:pic>
      <p:pic>
        <p:nvPicPr>
          <p:cNvPr id="10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700808"/>
            <a:ext cx="936104" cy="1152128"/>
          </a:xfrm>
          <a:prstGeom prst="rect">
            <a:avLst/>
          </a:prstGeom>
          <a:noFill/>
        </p:spPr>
      </p:pic>
      <p:pic>
        <p:nvPicPr>
          <p:cNvPr id="11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700808"/>
            <a:ext cx="936104" cy="1152128"/>
          </a:xfrm>
          <a:prstGeom prst="rect">
            <a:avLst/>
          </a:prstGeom>
          <a:noFill/>
        </p:spPr>
      </p:pic>
      <p:pic>
        <p:nvPicPr>
          <p:cNvPr id="12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00808"/>
            <a:ext cx="936104" cy="1152128"/>
          </a:xfrm>
          <a:prstGeom prst="rect">
            <a:avLst/>
          </a:prstGeom>
          <a:noFill/>
        </p:spPr>
      </p:pic>
      <p:pic>
        <p:nvPicPr>
          <p:cNvPr id="13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700808"/>
            <a:ext cx="936104" cy="1152128"/>
          </a:xfrm>
          <a:prstGeom prst="rect">
            <a:avLst/>
          </a:prstGeom>
          <a:noFill/>
        </p:spPr>
      </p:pic>
      <p:pic>
        <p:nvPicPr>
          <p:cNvPr id="14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700808"/>
            <a:ext cx="936104" cy="1152128"/>
          </a:xfrm>
          <a:prstGeom prst="rect">
            <a:avLst/>
          </a:prstGeom>
          <a:noFill/>
        </p:spPr>
      </p:pic>
      <p:pic>
        <p:nvPicPr>
          <p:cNvPr id="9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772816"/>
            <a:ext cx="936104" cy="1152128"/>
          </a:xfrm>
          <a:prstGeom prst="rect">
            <a:avLst/>
          </a:prstGeom>
          <a:noFill/>
        </p:spPr>
      </p:pic>
      <p:pic>
        <p:nvPicPr>
          <p:cNvPr id="15" name="Picture 4" descr="C:\Users\NB\AppData\Local\Microsoft\Windows\Temporary Internet Files\Content.IE5\DE4CGPLA\MC900351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07896" y="1700808"/>
            <a:ext cx="936104" cy="115212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2555776" y="5661248"/>
            <a:ext cx="3024336" cy="91440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 12 : 4 =3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15616" y="213285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92280" y="227687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95936" y="22048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35893E-6 L 0.02361 0.2204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6272E-6 L 0.00382 0.2414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6.56799E-7 L 0.00798 0.17831 " pathEditMode="relative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6.56799E-7 L -0.04722 0.19935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35893E-6 L 0.00782 0.2308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6.56799E-7 L -0.02361 0.20976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35893E-6 L -0.01562 0.19935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6.56799E-7 L -0.07084 0.20976 " pathEditMode="relative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6.56799E-7 L 0.00798 0.2308 " pathEditMode="relative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35893E-6 L -0.0158 0.2204 " pathEditMode="relative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9.3432E-6 L -0.0158 0.18895 " pathEditMode="relative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4209 L -0.05503 0.2624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0" y="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3ADA3E"/>
          </a:solidFill>
        </p:spPr>
        <p:txBody>
          <a:bodyPr/>
          <a:lstStyle/>
          <a:p>
            <a:r>
              <a:rPr lang="cs-CZ" dirty="0" smtClean="0"/>
              <a:t>Rozděl  spravedlivě.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rgbClr val="3ADA3E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636912"/>
            <a:ext cx="847878" cy="881024"/>
          </a:xfrm>
          <a:prstGeom prst="rect">
            <a:avLst/>
          </a:prstGeom>
          <a:noFill/>
        </p:spPr>
      </p:pic>
      <p:pic>
        <p:nvPicPr>
          <p:cNvPr id="6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420888"/>
            <a:ext cx="847878" cy="881024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124744"/>
            <a:ext cx="847878" cy="881024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492896"/>
            <a:ext cx="847878" cy="881024"/>
          </a:xfrm>
          <a:prstGeom prst="rect">
            <a:avLst/>
          </a:prstGeom>
          <a:noFill/>
        </p:spPr>
      </p:pic>
      <p:pic>
        <p:nvPicPr>
          <p:cNvPr id="9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348880"/>
            <a:ext cx="847878" cy="881024"/>
          </a:xfrm>
          <a:prstGeom prst="rect">
            <a:avLst/>
          </a:prstGeom>
          <a:noFill/>
        </p:spPr>
      </p:pic>
      <p:pic>
        <p:nvPicPr>
          <p:cNvPr id="10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636912"/>
            <a:ext cx="847878" cy="881024"/>
          </a:xfrm>
          <a:prstGeom prst="rect">
            <a:avLst/>
          </a:prstGeom>
          <a:noFill/>
        </p:spPr>
      </p:pic>
      <p:pic>
        <p:nvPicPr>
          <p:cNvPr id="11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847878" cy="881024"/>
          </a:xfrm>
          <a:prstGeom prst="rect">
            <a:avLst/>
          </a:prstGeom>
          <a:noFill/>
        </p:spPr>
      </p:pic>
      <p:pic>
        <p:nvPicPr>
          <p:cNvPr id="12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04864"/>
            <a:ext cx="847878" cy="881024"/>
          </a:xfrm>
          <a:prstGeom prst="rect">
            <a:avLst/>
          </a:prstGeom>
          <a:noFill/>
        </p:spPr>
      </p:pic>
      <p:pic>
        <p:nvPicPr>
          <p:cNvPr id="13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1916832"/>
            <a:ext cx="847878" cy="881024"/>
          </a:xfrm>
          <a:prstGeom prst="rect">
            <a:avLst/>
          </a:prstGeom>
          <a:noFill/>
        </p:spPr>
      </p:pic>
      <p:pic>
        <p:nvPicPr>
          <p:cNvPr id="14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628800"/>
            <a:ext cx="847878" cy="881024"/>
          </a:xfrm>
          <a:prstGeom prst="rect">
            <a:avLst/>
          </a:prstGeom>
          <a:noFill/>
        </p:spPr>
      </p:pic>
      <p:pic>
        <p:nvPicPr>
          <p:cNvPr id="15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844824"/>
            <a:ext cx="847878" cy="881024"/>
          </a:xfrm>
          <a:prstGeom prst="rect">
            <a:avLst/>
          </a:prstGeom>
          <a:noFill/>
        </p:spPr>
      </p:pic>
      <p:pic>
        <p:nvPicPr>
          <p:cNvPr id="16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412776"/>
            <a:ext cx="847878" cy="881024"/>
          </a:xfrm>
          <a:prstGeom prst="rect">
            <a:avLst/>
          </a:prstGeom>
          <a:noFill/>
        </p:spPr>
      </p:pic>
      <p:pic>
        <p:nvPicPr>
          <p:cNvPr id="17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628800"/>
            <a:ext cx="847878" cy="881024"/>
          </a:xfrm>
          <a:prstGeom prst="rect">
            <a:avLst/>
          </a:prstGeom>
          <a:noFill/>
        </p:spPr>
      </p:pic>
      <p:pic>
        <p:nvPicPr>
          <p:cNvPr id="18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268760"/>
            <a:ext cx="847878" cy="881024"/>
          </a:xfrm>
          <a:prstGeom prst="rect">
            <a:avLst/>
          </a:prstGeom>
          <a:noFill/>
        </p:spPr>
      </p:pic>
      <p:pic>
        <p:nvPicPr>
          <p:cNvPr id="19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847878" cy="881024"/>
          </a:xfrm>
          <a:prstGeom prst="rect">
            <a:avLst/>
          </a:prstGeom>
          <a:noFill/>
        </p:spPr>
      </p:pic>
      <p:pic>
        <p:nvPicPr>
          <p:cNvPr id="20" name="Picture 2" descr="C:\Users\NB\AppData\Local\Microsoft\Windows\Temporary Internet Files\Content.IE5\G1YMPHGA\MC9003204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052736"/>
            <a:ext cx="847878" cy="881024"/>
          </a:xfrm>
          <a:prstGeom prst="rect">
            <a:avLst/>
          </a:prstGeom>
          <a:noFill/>
        </p:spPr>
      </p:pic>
      <p:pic>
        <p:nvPicPr>
          <p:cNvPr id="1027" name="Picture 3" descr="C:\Users\NB\AppData\Local\Microsoft\Windows\Temporary Internet Files\Content.IE5\8P0513AD\MC90044036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869160"/>
            <a:ext cx="1155576" cy="1227584"/>
          </a:xfrm>
          <a:prstGeom prst="rect">
            <a:avLst/>
          </a:prstGeom>
          <a:noFill/>
        </p:spPr>
      </p:pic>
      <p:pic>
        <p:nvPicPr>
          <p:cNvPr id="1028" name="Picture 4" descr="C:\Users\NB\AppData\Local\Microsoft\Windows\Temporary Internet Files\Content.IE5\S7687CZ2\MC90044035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013176"/>
            <a:ext cx="1296144" cy="1227584"/>
          </a:xfrm>
          <a:prstGeom prst="rect">
            <a:avLst/>
          </a:prstGeom>
          <a:noFill/>
        </p:spPr>
      </p:pic>
      <p:pic>
        <p:nvPicPr>
          <p:cNvPr id="1029" name="Picture 5" descr="C:\Users\NB\AppData\Local\Microsoft\Windows\Temporary Internet Files\Content.IE5\DE4CGPLA\MC90044036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4941168"/>
            <a:ext cx="1083568" cy="1155576"/>
          </a:xfrm>
          <a:prstGeom prst="rect">
            <a:avLst/>
          </a:prstGeom>
          <a:noFill/>
        </p:spPr>
      </p:pic>
      <p:pic>
        <p:nvPicPr>
          <p:cNvPr id="1030" name="Picture 6" descr="C:\Users\NB\AppData\Local\Microsoft\Windows\Temporary Internet Files\Content.IE5\K0O7W0UI\MC90044036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869160"/>
            <a:ext cx="1296144" cy="1371600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7596336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580112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987824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95536" y="6230937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339752" y="188640"/>
            <a:ext cx="4464496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16 : 4 = </a:t>
            </a:r>
            <a:r>
              <a:rPr lang="cs-CZ" sz="6600" dirty="0" err="1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028E-8 C -0.00226 0.12373 -0.00174 0.24746 -0.00764 0.37095 C -0.00868 0.4364 -0.00556 0.50833 -0.01389 0.57378 C -0.01997 0.44588 -0.02604 0.31799 0.0092 0.19866 C 0.00972 0.19311 0.01111 0.18779 0.01076 0.18224 C 0.01042 0.17669 0.00764 0.16605 0.00764 0.16605 " pathEditMode="relative" ptsTypes="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80204E-6 C 0.00086 0.10962 0.00104 0.17784 0.00781 0.27451 C 0.01024 0.31036 0.01093 0.34621 0.02309 0.37905 C 0.0243 0.38876 0.02534 0.39847 0.02777 0.40772 C 0.03003 0.44866 0.03194 0.48959 0.03385 0.53076 C 0.03854 0.52128 0.03871 0.51619 0.0401 0.50416 C 0.04097 0.45629 0.04131 0.41004 0.04305 0.36263 C 0.04375 0.34621 0.04357 0.32747 0.04774 0.31152 C 0.04947 0.29602 0.04878 0.27914 0.05243 0.26434 C 0.0559 0.24977 0.06458 0.23219 0.06458 0.21716 " pathEditMode="relative" ptsTypes="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5342 C 0.00955 0.03585 -0.00191 0.11818 -0.01354 0.2049 C -0.0158 0.25532 -0.02101 0.30666 -0.02743 0.35662 C -0.02917 0.38992 -0.02969 0.42391 -0.03351 0.45699 C -0.03594 0.47757 -0.04028 0.49769 -0.04271 0.51827 C -0.04427 0.50879 -0.04497 0.49908 -0.0474 0.48983 C -0.04983 0.41258 -0.05434 0.33048 -0.04271 0.25416 C -0.04219 0.24538 -0.04219 0.23636 -0.04132 0.22757 C -0.03768 0.19288 -0.0382 0.22433 -0.0382 0.20282 " pathEditMode="relative" rAng="0" ptsTypes="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" y="2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6.65125E-6 C 0.00261 0.03516 0.00452 0.05089 0.01077 0.08396 C 0.01407 0.10153 0.01442 0.12142 0.01685 0.13946 C 0.01997 0.16259 0.01962 0.19011 0.02761 0.21115 C 0.03073 0.23151 0.03386 0.24978 0.03525 0.27059 C 0.03646 0.32424 0.03924 0.37697 0.0415 0.4304 C 0.04341 0.47665 0.03959 0.45954 0.04462 0.47966 C 0.04584 0.49006 0.04775 0.49978 0.04914 0.51018 C 0.04966 0.5192 0.04983 0.52799 0.0507 0.53701 C 0.05087 0.53979 0.05226 0.54233 0.05226 0.5451 C 0.05226 0.54719 0.05122 0.54117 0.0507 0.53909 C 0.04827 0.51943 0.0481 0.49954 0.04601 0.47966 C 0.04549 0.46254 0.04549 0.44543 0.04462 0.42831 C 0.04393 0.41398 0.0415 0.3853 0.0415 0.3853 C 0.04028 0.32725 0.03681 0.27128 0.03681 0.21324 " pathEditMode="relative" ptsTypes="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82239E-6 C -0.0059 0.02613 -0.00572 0.05319 -0.00919 0.08002 C -0.01024 0.11795 -0.01006 0.1568 -0.01371 0.19473 C -0.01475 0.2049 -0.01544 0.21531 -0.01683 0.22549 C -0.01753 0.23104 -0.01996 0.24191 -0.01996 0.24191 C -0.02117 0.2611 -0.02274 0.28007 -0.02447 0.29926 C -0.02551 0.3284 -0.02708 0.34968 -0.03229 0.3772 C -0.03506 0.41027 -0.04097 0.44265 -0.04461 0.47549 C -0.046 0.52521 -0.04531 0.5784 -0.05069 0.6272 C -0.05173 0.64801 -0.05312 0.66628 -0.05538 0.68663 C -0.0559 0.6975 -0.05555 0.70837 -0.05676 0.71924 C -0.05694 0.72132 -0.05833 0.71531 -0.05833 0.71323 C -0.05833 0.65426 -0.06024 0.66767 -0.05538 0.63946 C -0.05017 0.57724 -0.05763 0.6723 -0.05225 0.51226 C -0.05173 0.49584 -0.0486 0.47965 -0.04756 0.46323 C -0.04635 0.44172 -0.04669 0.41836 -0.04149 0.39755 C -0.03871 0.34968 -0.02968 0.30851 -0.01215 0.26642 C -0.00937 0.25116 -0.00815 0.23404 -0.00451 0.21924 C -0.00607 0.17553 -0.00607 0.19057 -0.00607 0.17415 " pathEditMode="relative" ptsTypes="ffffffffffffffffff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5.3469E-6 C -0.00313 0.10591 -0.00573 0.21183 0.00157 0.31775 C 0.00105 0.38413 0.00938 0.5814 -0.00157 0.51664 C -0.00226 0.51248 -0.00226 0.50832 -0.00313 0.50415 C -0.00382 0.50069 -0.00521 0.49745 -0.00625 0.49398 C -0.0132 0.43084 -0.00955 0.36516 -0.01389 0.30133 C -0.01441 0.25207 -0.01441 0.20304 -0.01546 0.15378 C -0.01563 0.14361 -0.01858 0.13043 -0.02466 0.12511 C -0.02535 0.10984 -0.02431 0.09574 -0.02935 0.08209 " pathEditMode="relative" ptsTypes="ffffffff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75 0.0407 C -0.01928 0.07678 -0.00921 0.11239 -0.00122 0.14731 C 0.0059 0.17877 0.00451 0.21392 0.01267 0.2456 C 0.01406 0.25809 0.01458 0.26919 0.01875 0.28052 C 0.02083 0.30434 0.02447 0.32678 0.02812 0.35014 C 0.02951 0.38182 0.03263 0.41165 0.03732 0.44241 C 0.0401 0.46045 0.04045 0.48011 0.04496 0.49768 C 0.04635 0.51202 0.04861 0.52497 0.05121 0.53885 C 0.05173 0.50971 0.05104 0.47039 0.05416 0.43825 C 0.0552 0.42738 0.05746 0.41651 0.05885 0.40564 C 0.05989 0.39731 0.06197 0.38089 0.06197 0.38113 C 0.06684 0.29533 0.09114 0.21762 0.10034 0.13298 C 0.10138 0.10939 0.10451 0.08487 0.10191 0.06128 C 0.09461 0.06383 0.08645 0.06938 0.07881 0.06938 " pathEditMode="relative" rAng="0" ptsTypes="ff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0" y="2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3.48751E-6 C -0.00973 0.01296 -0.00417 0.00324 -0.00765 0.03469 C -0.00817 0.03955 -0.00921 0.04903 -0.00921 0.04903 C -0.0106 0.08349 -0.01285 0.11726 -0.01372 0.15172 C -0.01615 0.25625 -0.01494 0.36333 -0.03994 0.46323 C -0.04272 0.5 -0.04272 0.53724 -0.04619 0.57378 C -0.04827 0.56453 -0.04879 0.55597 -0.05226 0.54718 C -0.05903 0.50232 -0.06233 0.45676 -0.06928 0.41189 C -0.07049 0.39593 -0.07258 0.3809 -0.07379 0.36471 C -0.07449 0.27706 -0.07848 0.18664 -0.07848 0.09829 " pathEditMode="relative" ptsTypes="fffffffff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6.75301E-7 C -0.01232 0.02197 -0.0118 0.05389 -0.01545 0.08002 C -0.01858 0.14593 -0.02413 0.21115 -0.02917 0.27683 C -0.03247 0.321 -0.03577 0.36425 -0.04306 0.40796 C -0.05122 0.45583 -0.06563 0.50301 -0.07084 0.55135 C -0.07188 0.58002 -0.07396 0.60963 -0.08004 0.63738 C -0.08247 0.64871 -0.08299 0.65588 -0.08924 0.6642 C -0.08959 0.57748 -0.07066 0.39802 -0.1 0.28076 C -0.10104 0.24584 -0.10261 0.21462 -0.10469 0.18039 C -0.10556 0.16721 -0.10695 0.15218 -0.1092 0.13946 C -0.1099 0.1353 -0.11233 0.1272 -0.11233 0.1272 C -0.11459 0.10893 -0.11268 0.08974 -0.11684 0.07193 C -0.11823 0.0569 -0.11945 0.04325 -0.12309 0.02891 C -0.12431 0.02429 -0.12795 0.02105 -0.12917 0.01642 C -0.13021 0.01226 -0.13229 0.00417 -0.13229 0.00417 " pathEditMode="relative" ptsTypes="ffffffffffffffA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52636E-6 C 0.00174 0.09182 0.0059 0.18294 0.0092 0.27475 C 0.01146 0.33557 0.01163 0.3964 0.01684 0.45699 C 0.01788 0.48659 0.02083 0.51388 0.02309 0.54325 C 0.02257 0.57817 0.02153 0.61263 0.02153 0.64778 C 0.02153 0.65935 0.0224 0.62419 0.02309 0.61263 C 0.02344 0.60569 0.02396 0.59922 0.02448 0.59228 C 0.02587 0.50463 0.0224 0.40495 0.03385 0.31568 C 0.03611 0.27891 0.03958 0.24029 0.03073 0.20491 C 0.02986 0.18918 0.0276 0.17368 0.0276 0.15796 C 0.0276 0.12049 0.03073 0.10176 0.03073 0.0717 " pathEditMode="relative" ptsTypes="ffffffffff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26549E-6 C 0.00052 0.01364 0.0007 0.02729 0.00156 0.04093 C 0.00226 0.05203 0.00469 0.07377 0.00469 0.07377 C 0.00712 0.2752 0.00747 0.46993 0.00938 0.67437 C 0.00955 0.68593 0.01233 0.70906 0.01233 0.70906 C 0.01719 0.6901 0.00868 0.72433 0.01545 0.68871 C 0.01806 0.67507 0.02222 0.66073 0.02622 0.64754 C 0.02743 0.63806 0.02778 0.62835 0.02934 0.61887 C 0.03195 0.60314 0.03681 0.58788 0.03854 0.57192 C 0.0408 0.55134 0.04306 0.53075 0.04618 0.5104 C 0.04861 0.47941 0.05556 0.45652 0.06476 0.4283 C 0.06667 0.42252 0.06927 0.41003 0.06927 0.41003 C 0.07014 0.31082 0.07153 0.21184 0.07396 0.11285 C 0.07396 0.11077 0.075 0.10869 0.07552 0.10661 C 0.07604 0.09505 0.07604 0.07192 0.07847 0.05735 C 0.08004 0.0481 0.08472 0.05064 0.08472 0.04093 " pathEditMode="relative" ptsTypes="fffffffffffffff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64292E-6 C 0.00243 0.01249 0.00295 0.02151 0.00469 0.03493 C 0.00643 0.04788 0.01094 0.07378 0.01094 0.07378 C 0.01441 0.12535 0.00903 0.06661 0.01702 0.11078 C 0.01806 0.1168 0.01771 0.12304 0.01858 0.12905 C 0.01927 0.1346 0.02066 0.13992 0.0217 0.14547 C 0.02483 0.1871 0.02674 0.22896 0.02934 0.27059 C 0.0316 0.30736 0.03264 0.3439 0.04167 0.37905 C 0.04479 0.40842 0.04688 0.43803 0.04931 0.4674 C 0.0507 0.48312 0.05243 0.51434 0.05243 0.51434 C 0.05313 0.55482 0.04184 0.60153 0.05851 0.6353 C 0.0599 0.64293 0.06146 0.65056 0.0632 0.65796 C 0.06406 0.66212 0.06528 0.66606 0.06632 0.67022 C 0.06684 0.6723 0.06771 0.67623 0.06771 0.67623 C 0.06962 0.62697 0.07361 0.57771 0.07709 0.52868 C 0.07795 0.47434 0.08073 0.42438 0.08472 0.37096 C 0.08629 0.30297 0.08889 0.24839 0.09236 0.18456 C 0.09184 0.11356 0.0908 0.04233 0.0908 -0.02867 " pathEditMode="relative" ptsTypes="fffffffffffffffffA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2461E-6 C -0.00434 0.00879 -0.00521 0.01735 -0.00938 0.0266 C -0.01129 0.0377 -0.01632 0.04093 -0.02014 0.05134 C -0.02882 0.0747 -0.01563 0.04672 -0.02934 0.07377 C -0.03264 0.09112 -0.0408 0.10731 -0.04931 0.12095 C -0.06198 0.17068 -0.07986 0.21716 -0.08924 0.2685 C -0.09983 0.32586 -0.1 0.38552 -0.11077 0.44265 C -0.1125 0.45213 -0.11302 0.46207 -0.11545 0.47132 C -0.11754 0.48751 -0.12153 0.50324 -0.12622 0.5185 C -0.12743 0.5296 -0.12882 0.54047 -0.13091 0.55134 C -0.13455 0.53469 -0.13091 0.51665 -0.12778 0.5 C -0.12466 0.45907 -0.12396 0.41813 -0.12014 0.3772 C -0.11997 0.37558 -0.11632 0.34204 -0.11545 0.33395 C -0.11493 0.32863 -0.11459 0.32308 -0.11389 0.31776 C -0.11302 0.31221 -0.11077 0.30134 -0.11077 0.30134 C -0.11233 0.19611 -0.11163 0.08488 -0.12309 -0.02058 C -0.12257 -0.07169 -0.12222 -0.12303 -0.12153 -0.17414 C -0.12136 -0.18756 -0.1224 -0.23612 -0.11545 -0.25416 C -0.11146 -0.26434 -0.10712 -0.27451 -0.10313 -0.28492 C -0.09913 -0.29533 -0.09549 -0.30527 -0.08924 -0.3136 " pathEditMode="relative" ptsTypes="fffffffffffffffffffA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6.63275E-6 C -0.00052 0.01088 -0.00052 0.02198 -0.00156 0.03285 C -0.00208 0.03979 -0.00468 0.0532 -0.00468 0.0532 C -0.0059 0.07979 -0.00902 0.10361 -0.01388 0.12905 C -0.01927 0.20584 -0.04878 0.27776 -0.07083 0.3483 C -0.0743 0.37073 -0.07934 0.39501 -0.08159 0.41791 C -0.08437 0.44473 -0.08576 0.47387 -0.09079 0.50001 C -0.09409 0.53955 -0.09062 0.49423 -0.09392 0.55112 C -0.09479 0.56546 -0.09687 0.59436 -0.09687 0.59436 C -0.09774 0.44682 -0.09218 0.27776 -0.1092 0.12697 C -0.11041 0.10176 -0.11128 0.07794 -0.11545 0.0532 C -0.11701 -0.00346 -0.12309 -0.0585 -0.12309 -0.11493 " pathEditMode="relative" ptsTypes="fffffffffffA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11 0.09343 C -0.07031 0.16165 -0.05972 0.10361 -0.05711 0.28816 C -0.05642 0.34227 -0.05312 0.40055 -0.04635 0.45398 C -0.04514 0.47618 -0.04218 0.49745 -0.0401 0.51966 C -0.04132 0.59921 -0.03941 0.60106 -0.04479 0.65078 C -0.04531 0.66582 -0.04514 0.68085 -0.04635 0.69588 C -0.04774 0.71323 -0.05295 0.73288 -0.05711 0.7493 C -0.05972 0.73867 -0.06059 0.72988 -0.06163 0.71855 C -0.06232 0.56984 -0.06423 0.42831 -0.06788 0.28191 C -0.06823 0.25393 -0.05902 0.15772 -0.07257 0.10361 C -0.07413 0.09019 -0.07482 0.07747 -0.07864 0.06475 C -0.08125 0.04371 -0.08385 0.02174 -0.08784 0.00115 C -0.08611 -0.01943 -0.08628 -0.0111 -0.08628 -0.02336 " pathEditMode="relative" rAng="0" ptsTypes="ffffffffffffA">
                                      <p:cBhvr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" y="2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34783E-7 C 0.00174 0.26226 0.00243 0.20421 1.11111E-6 0.47965 C -0.00087 0.58187 0.00208 0.55065 -0.00313 0.59829 C -0.00382 0.645 -0.00104 0.69172 -0.00608 0.73774 C -0.00642 0.74052 -0.00712 0.73242 -0.00764 0.72965 C -0.00816 0.72618 -0.00885 0.72294 -0.0092 0.71947 C -0.01042 0.70999 -0.01128 0.70005 -0.01233 0.6908 C -0.01337 0.68131 -0.01545 0.66189 -0.01545 0.66189 C -0.02135 0.53908 -0.02292 0.41235 0.00312 0.29325 C 0.00139 0.24561 0.00052 0.19704 -0.00156 0.14963 C -0.00295 0.12003 -0.00833 0.08881 -0.01076 0.05944 C -0.01267 -0.04024 -0.01233 0.00347 -0.01233 -0.07169 " pathEditMode="relative" ptsTypes="fffffffffffA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4" y="1932701"/>
            <a:ext cx="694002" cy="280140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533901" y="4308966"/>
            <a:ext cx="694002" cy="280140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830045" y="5893142"/>
            <a:ext cx="694002" cy="280140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686030" y="5893142"/>
            <a:ext cx="694002" cy="280140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542013" y="5893142"/>
            <a:ext cx="694002" cy="280140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181972" y="5893140"/>
            <a:ext cx="694002" cy="280140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037957" y="5893142"/>
            <a:ext cx="694002" cy="280140"/>
          </a:xfrm>
          <a:prstGeom prst="rect">
            <a:avLst/>
          </a:prstGeom>
          <a:noFill/>
        </p:spPr>
      </p:pic>
      <p:pic>
        <p:nvPicPr>
          <p:cNvPr id="4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893940" y="5893141"/>
            <a:ext cx="694002" cy="280140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749925" y="5893141"/>
            <a:ext cx="694002" cy="280140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89885" y="5893141"/>
            <a:ext cx="694002" cy="280140"/>
          </a:xfrm>
          <a:prstGeom prst="rect">
            <a:avLst/>
          </a:prstGeom>
          <a:noFill/>
        </p:spPr>
      </p:pic>
      <p:pic>
        <p:nvPicPr>
          <p:cNvPr id="4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01853" y="5893142"/>
            <a:ext cx="694002" cy="280140"/>
          </a:xfrm>
          <a:prstGeom prst="rect">
            <a:avLst/>
          </a:prstGeom>
          <a:noFill/>
        </p:spPr>
      </p:pic>
      <p:pic>
        <p:nvPicPr>
          <p:cNvPr id="4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957836" y="5893140"/>
            <a:ext cx="694002" cy="280140"/>
          </a:xfrm>
          <a:prstGeom prst="rect">
            <a:avLst/>
          </a:prstGeom>
          <a:noFill/>
        </p:spPr>
      </p:pic>
      <p:pic>
        <p:nvPicPr>
          <p:cNvPr id="4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245868" y="5893142"/>
            <a:ext cx="694002" cy="280140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5" y="5893142"/>
            <a:ext cx="694002" cy="280140"/>
          </a:xfrm>
          <a:prstGeom prst="rect">
            <a:avLst/>
          </a:prstGeom>
          <a:noFill/>
        </p:spPr>
      </p:pic>
      <p:pic>
        <p:nvPicPr>
          <p:cNvPr id="4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97796" y="5893141"/>
            <a:ext cx="694002" cy="280140"/>
          </a:xfrm>
          <a:prstGeom prst="rect">
            <a:avLst/>
          </a:prstGeom>
          <a:noFill/>
        </p:spPr>
      </p:pic>
      <p:pic>
        <p:nvPicPr>
          <p:cNvPr id="4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453780" y="5893142"/>
            <a:ext cx="694002" cy="280140"/>
          </a:xfrm>
          <a:prstGeom prst="rect">
            <a:avLst/>
          </a:prstGeom>
          <a:noFill/>
        </p:spPr>
      </p:pic>
      <p:pic>
        <p:nvPicPr>
          <p:cNvPr id="5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09765" y="5893142"/>
            <a:ext cx="694002" cy="280140"/>
          </a:xfrm>
          <a:prstGeom prst="rect">
            <a:avLst/>
          </a:prstGeom>
          <a:noFill/>
        </p:spPr>
      </p:pic>
      <p:pic>
        <p:nvPicPr>
          <p:cNvPr id="5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5893141"/>
            <a:ext cx="694002" cy="280140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5893141"/>
            <a:ext cx="694002" cy="280140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699" y="5893141"/>
            <a:ext cx="694002" cy="280140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5" y="5893142"/>
            <a:ext cx="694002" cy="280140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245868" y="5101052"/>
            <a:ext cx="694002" cy="280140"/>
          </a:xfrm>
          <a:prstGeom prst="rect">
            <a:avLst/>
          </a:prstGeom>
          <a:noFill/>
        </p:spPr>
      </p:pic>
      <p:pic>
        <p:nvPicPr>
          <p:cNvPr id="5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01852" y="5101054"/>
            <a:ext cx="694002" cy="280140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957836" y="5101053"/>
            <a:ext cx="694002" cy="280140"/>
          </a:xfrm>
          <a:prstGeom prst="rect">
            <a:avLst/>
          </a:prstGeom>
          <a:noFill/>
        </p:spPr>
      </p:pic>
      <p:pic>
        <p:nvPicPr>
          <p:cNvPr id="6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5" y="5101054"/>
            <a:ext cx="694002" cy="280140"/>
          </a:xfrm>
          <a:prstGeom prst="rect">
            <a:avLst/>
          </a:prstGeom>
          <a:noFill/>
        </p:spPr>
      </p:pic>
      <p:pic>
        <p:nvPicPr>
          <p:cNvPr id="6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25789" y="5101053"/>
            <a:ext cx="694002" cy="280140"/>
          </a:xfrm>
          <a:prstGeom prst="rect">
            <a:avLst/>
          </a:prstGeom>
          <a:noFill/>
        </p:spPr>
      </p:pic>
      <p:pic>
        <p:nvPicPr>
          <p:cNvPr id="6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237757" y="5101054"/>
            <a:ext cx="694002" cy="280140"/>
          </a:xfrm>
          <a:prstGeom prst="rect">
            <a:avLst/>
          </a:prstGeom>
          <a:noFill/>
        </p:spPr>
      </p:pic>
      <p:pic>
        <p:nvPicPr>
          <p:cNvPr id="6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81772" y="5101053"/>
            <a:ext cx="694002" cy="280140"/>
          </a:xfrm>
          <a:prstGeom prst="rect">
            <a:avLst/>
          </a:prstGeom>
          <a:noFill/>
        </p:spPr>
      </p:pic>
      <p:pic>
        <p:nvPicPr>
          <p:cNvPr id="6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5029046"/>
            <a:ext cx="694002" cy="280140"/>
          </a:xfrm>
          <a:prstGeom prst="rect">
            <a:avLst/>
          </a:prstGeom>
          <a:noFill/>
        </p:spPr>
      </p:pic>
      <p:pic>
        <p:nvPicPr>
          <p:cNvPr id="7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88171" y="5042332"/>
            <a:ext cx="694002" cy="243704"/>
          </a:xfrm>
          <a:prstGeom prst="rect">
            <a:avLst/>
          </a:prstGeom>
          <a:noFill/>
        </p:spPr>
      </p:pic>
      <p:pic>
        <p:nvPicPr>
          <p:cNvPr id="7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661692" y="5029046"/>
            <a:ext cx="694002" cy="280140"/>
          </a:xfrm>
          <a:prstGeom prst="rect">
            <a:avLst/>
          </a:prstGeom>
          <a:noFill/>
        </p:spPr>
      </p:pic>
      <p:pic>
        <p:nvPicPr>
          <p:cNvPr id="7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17678" y="5029045"/>
            <a:ext cx="694002" cy="280140"/>
          </a:xfrm>
          <a:prstGeom prst="rect">
            <a:avLst/>
          </a:prstGeom>
          <a:noFill/>
        </p:spPr>
      </p:pic>
      <p:pic>
        <p:nvPicPr>
          <p:cNvPr id="7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974060" y="5893141"/>
            <a:ext cx="694002" cy="280140"/>
          </a:xfrm>
          <a:prstGeom prst="rect">
            <a:avLst/>
          </a:prstGeom>
          <a:noFill/>
        </p:spPr>
      </p:pic>
      <p:pic>
        <p:nvPicPr>
          <p:cNvPr id="7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89885" y="4308964"/>
            <a:ext cx="694002" cy="280140"/>
          </a:xfrm>
          <a:prstGeom prst="rect">
            <a:avLst/>
          </a:prstGeom>
          <a:noFill/>
        </p:spPr>
      </p:pic>
      <p:pic>
        <p:nvPicPr>
          <p:cNvPr id="7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245869" y="4308964"/>
            <a:ext cx="694002" cy="280140"/>
          </a:xfrm>
          <a:prstGeom prst="rect">
            <a:avLst/>
          </a:prstGeom>
          <a:noFill/>
        </p:spPr>
      </p:pic>
      <p:pic>
        <p:nvPicPr>
          <p:cNvPr id="7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902052" y="5101054"/>
            <a:ext cx="694002" cy="280140"/>
          </a:xfrm>
          <a:prstGeom prst="rect">
            <a:avLst/>
          </a:prstGeom>
          <a:noFill/>
        </p:spPr>
      </p:pic>
      <p:pic>
        <p:nvPicPr>
          <p:cNvPr id="7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758037" y="5101054"/>
            <a:ext cx="694002" cy="280140"/>
          </a:xfrm>
          <a:prstGeom prst="rect">
            <a:avLst/>
          </a:prstGeom>
          <a:noFill/>
        </p:spPr>
      </p:pic>
      <p:pic>
        <p:nvPicPr>
          <p:cNvPr id="7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614020" y="5101053"/>
            <a:ext cx="694002" cy="280140"/>
          </a:xfrm>
          <a:prstGeom prst="rect">
            <a:avLst/>
          </a:prstGeom>
          <a:noFill/>
        </p:spPr>
      </p:pic>
      <p:pic>
        <p:nvPicPr>
          <p:cNvPr id="7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470004" y="5101054"/>
            <a:ext cx="694002" cy="280140"/>
          </a:xfrm>
          <a:prstGeom prst="rect">
            <a:avLst/>
          </a:prstGeom>
          <a:noFill/>
        </p:spPr>
      </p:pic>
      <p:pic>
        <p:nvPicPr>
          <p:cNvPr id="8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181972" y="5101053"/>
            <a:ext cx="694002" cy="280140"/>
          </a:xfrm>
          <a:prstGeom prst="rect">
            <a:avLst/>
          </a:prstGeom>
          <a:noFill/>
        </p:spPr>
      </p:pic>
      <p:pic>
        <p:nvPicPr>
          <p:cNvPr id="8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037956" y="5101054"/>
            <a:ext cx="694002" cy="280140"/>
          </a:xfrm>
          <a:prstGeom prst="rect">
            <a:avLst/>
          </a:prstGeom>
          <a:noFill/>
        </p:spPr>
      </p:pic>
      <p:pic>
        <p:nvPicPr>
          <p:cNvPr id="8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893940" y="5101053"/>
            <a:ext cx="694002" cy="280140"/>
          </a:xfrm>
          <a:prstGeom prst="rect">
            <a:avLst/>
          </a:prstGeom>
          <a:noFill/>
        </p:spPr>
      </p:pic>
      <p:pic>
        <p:nvPicPr>
          <p:cNvPr id="8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749924" y="5101053"/>
            <a:ext cx="694002" cy="280140"/>
          </a:xfrm>
          <a:prstGeom prst="rect">
            <a:avLst/>
          </a:prstGeom>
          <a:noFill/>
        </p:spPr>
      </p:pic>
      <p:pic>
        <p:nvPicPr>
          <p:cNvPr id="8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89884" y="5101053"/>
            <a:ext cx="694002" cy="280140"/>
          </a:xfrm>
          <a:prstGeom prst="rect">
            <a:avLst/>
          </a:prstGeom>
          <a:noFill/>
        </p:spPr>
      </p:pic>
      <p:pic>
        <p:nvPicPr>
          <p:cNvPr id="8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01852" y="4308966"/>
            <a:ext cx="694002" cy="280140"/>
          </a:xfrm>
          <a:prstGeom prst="rect">
            <a:avLst/>
          </a:prstGeom>
          <a:noFill/>
        </p:spPr>
      </p:pic>
      <p:pic>
        <p:nvPicPr>
          <p:cNvPr id="8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741813" y="4308965"/>
            <a:ext cx="694002" cy="280140"/>
          </a:xfrm>
          <a:prstGeom prst="rect">
            <a:avLst/>
          </a:prstGeom>
          <a:noFill/>
        </p:spPr>
      </p:pic>
      <p:pic>
        <p:nvPicPr>
          <p:cNvPr id="8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97797" y="4308965"/>
            <a:ext cx="694002" cy="280140"/>
          </a:xfrm>
          <a:prstGeom prst="rect">
            <a:avLst/>
          </a:prstGeom>
          <a:noFill/>
        </p:spPr>
      </p:pic>
      <p:pic>
        <p:nvPicPr>
          <p:cNvPr id="8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453780" y="4308965"/>
            <a:ext cx="694002" cy="280140"/>
          </a:xfrm>
          <a:prstGeom prst="rect">
            <a:avLst/>
          </a:prstGeom>
          <a:noFill/>
        </p:spPr>
      </p:pic>
      <p:pic>
        <p:nvPicPr>
          <p:cNvPr id="8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09765" y="4308964"/>
            <a:ext cx="694002" cy="280140"/>
          </a:xfrm>
          <a:prstGeom prst="rect">
            <a:avLst/>
          </a:prstGeom>
          <a:noFill/>
        </p:spPr>
      </p:pic>
      <p:pic>
        <p:nvPicPr>
          <p:cNvPr id="9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4308965"/>
            <a:ext cx="694002" cy="280140"/>
          </a:xfrm>
          <a:prstGeom prst="rect">
            <a:avLst/>
          </a:prstGeom>
          <a:noFill/>
        </p:spPr>
      </p:pic>
      <p:pic>
        <p:nvPicPr>
          <p:cNvPr id="9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6" y="4308966"/>
            <a:ext cx="694002" cy="280140"/>
          </a:xfrm>
          <a:prstGeom prst="rect">
            <a:avLst/>
          </a:prstGeom>
          <a:noFill/>
        </p:spPr>
      </p:pic>
      <p:pic>
        <p:nvPicPr>
          <p:cNvPr id="9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0" y="4308965"/>
            <a:ext cx="694002" cy="280140"/>
          </a:xfrm>
          <a:prstGeom prst="rect">
            <a:avLst/>
          </a:prstGeom>
          <a:noFill/>
        </p:spPr>
      </p:pic>
      <p:pic>
        <p:nvPicPr>
          <p:cNvPr id="9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5" y="4308966"/>
            <a:ext cx="694002" cy="280140"/>
          </a:xfrm>
          <a:prstGeom prst="rect">
            <a:avLst/>
          </a:prstGeom>
          <a:noFill/>
        </p:spPr>
      </p:pic>
      <p:pic>
        <p:nvPicPr>
          <p:cNvPr id="9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622133" y="5173061"/>
            <a:ext cx="694002" cy="280140"/>
          </a:xfrm>
          <a:prstGeom prst="rect">
            <a:avLst/>
          </a:prstGeom>
          <a:noFill/>
        </p:spPr>
      </p:pic>
      <p:pic>
        <p:nvPicPr>
          <p:cNvPr id="9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478117" y="5173062"/>
            <a:ext cx="694002" cy="280140"/>
          </a:xfrm>
          <a:prstGeom prst="rect">
            <a:avLst/>
          </a:prstGeom>
          <a:noFill/>
        </p:spPr>
      </p:pic>
      <p:pic>
        <p:nvPicPr>
          <p:cNvPr id="9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334100" y="5173062"/>
            <a:ext cx="694002" cy="280140"/>
          </a:xfrm>
          <a:prstGeom prst="rect">
            <a:avLst/>
          </a:prstGeom>
          <a:noFill/>
        </p:spPr>
      </p:pic>
      <p:pic>
        <p:nvPicPr>
          <p:cNvPr id="9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190085" y="5173061"/>
            <a:ext cx="694002" cy="280140"/>
          </a:xfrm>
          <a:prstGeom prst="rect">
            <a:avLst/>
          </a:prstGeom>
          <a:noFill/>
        </p:spPr>
      </p:pic>
      <p:pic>
        <p:nvPicPr>
          <p:cNvPr id="9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2652782"/>
            <a:ext cx="694002" cy="280140"/>
          </a:xfrm>
          <a:prstGeom prst="rect">
            <a:avLst/>
          </a:prstGeom>
          <a:noFill/>
        </p:spPr>
      </p:pic>
      <p:pic>
        <p:nvPicPr>
          <p:cNvPr id="9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2652782"/>
            <a:ext cx="694002" cy="280140"/>
          </a:xfrm>
          <a:prstGeom prst="rect">
            <a:avLst/>
          </a:prstGeom>
          <a:noFill/>
        </p:spPr>
      </p:pic>
      <p:pic>
        <p:nvPicPr>
          <p:cNvPr id="10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0" y="2652782"/>
            <a:ext cx="694002" cy="280140"/>
          </a:xfrm>
          <a:prstGeom prst="rect">
            <a:avLst/>
          </a:prstGeom>
          <a:noFill/>
        </p:spPr>
      </p:pic>
      <p:pic>
        <p:nvPicPr>
          <p:cNvPr id="10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813821" y="3444868"/>
            <a:ext cx="694002" cy="280140"/>
          </a:xfrm>
          <a:prstGeom prst="rect">
            <a:avLst/>
          </a:prstGeom>
          <a:noFill/>
        </p:spPr>
      </p:pic>
      <p:pic>
        <p:nvPicPr>
          <p:cNvPr id="10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6" y="3444870"/>
            <a:ext cx="694002" cy="280140"/>
          </a:xfrm>
          <a:prstGeom prst="rect">
            <a:avLst/>
          </a:prstGeom>
          <a:noFill/>
        </p:spPr>
      </p:pic>
      <p:pic>
        <p:nvPicPr>
          <p:cNvPr id="10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25788" y="3444870"/>
            <a:ext cx="694002" cy="280140"/>
          </a:xfrm>
          <a:prstGeom prst="rect">
            <a:avLst/>
          </a:prstGeom>
          <a:noFill/>
        </p:spPr>
      </p:pic>
      <p:pic>
        <p:nvPicPr>
          <p:cNvPr id="10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81774" y="3444870"/>
            <a:ext cx="694002" cy="280140"/>
          </a:xfrm>
          <a:prstGeom prst="rect">
            <a:avLst/>
          </a:prstGeom>
          <a:noFill/>
        </p:spPr>
      </p:pic>
      <p:pic>
        <p:nvPicPr>
          <p:cNvPr id="10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4" y="2652782"/>
            <a:ext cx="694002" cy="280140"/>
          </a:xfrm>
          <a:prstGeom prst="rect">
            <a:avLst/>
          </a:prstGeom>
          <a:noFill/>
        </p:spPr>
      </p:pic>
      <p:pic>
        <p:nvPicPr>
          <p:cNvPr id="10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253980" y="4308966"/>
            <a:ext cx="694002" cy="280140"/>
          </a:xfrm>
          <a:prstGeom prst="rect">
            <a:avLst/>
          </a:prstGeom>
          <a:noFill/>
        </p:spPr>
      </p:pic>
      <p:pic>
        <p:nvPicPr>
          <p:cNvPr id="10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109964" y="4308966"/>
            <a:ext cx="694002" cy="280140"/>
          </a:xfrm>
          <a:prstGeom prst="rect">
            <a:avLst/>
          </a:prstGeom>
          <a:noFill/>
        </p:spPr>
      </p:pic>
      <p:pic>
        <p:nvPicPr>
          <p:cNvPr id="10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965950" y="4308966"/>
            <a:ext cx="694002" cy="280140"/>
          </a:xfrm>
          <a:prstGeom prst="rect">
            <a:avLst/>
          </a:prstGeom>
          <a:noFill/>
        </p:spPr>
      </p:pic>
      <p:pic>
        <p:nvPicPr>
          <p:cNvPr id="10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821932" y="4308966"/>
            <a:ext cx="694002" cy="280140"/>
          </a:xfrm>
          <a:prstGeom prst="rect">
            <a:avLst/>
          </a:prstGeom>
          <a:noFill/>
        </p:spPr>
      </p:pic>
      <p:pic>
        <p:nvPicPr>
          <p:cNvPr id="11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3444870"/>
            <a:ext cx="694002" cy="280140"/>
          </a:xfrm>
          <a:prstGeom prst="rect">
            <a:avLst/>
          </a:prstGeom>
          <a:noFill/>
        </p:spPr>
      </p:pic>
      <p:pic>
        <p:nvPicPr>
          <p:cNvPr id="11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6" y="3444869"/>
            <a:ext cx="694002" cy="280140"/>
          </a:xfrm>
          <a:prstGeom prst="rect">
            <a:avLst/>
          </a:prstGeom>
          <a:noFill/>
        </p:spPr>
      </p:pic>
      <p:pic>
        <p:nvPicPr>
          <p:cNvPr id="11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0" y="3444869"/>
            <a:ext cx="694002" cy="280140"/>
          </a:xfrm>
          <a:prstGeom prst="rect">
            <a:avLst/>
          </a:prstGeom>
          <a:noFill/>
        </p:spPr>
      </p:pic>
      <p:pic>
        <p:nvPicPr>
          <p:cNvPr id="11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5" y="3444869"/>
            <a:ext cx="694002" cy="280140"/>
          </a:xfrm>
          <a:prstGeom prst="rect">
            <a:avLst/>
          </a:prstGeom>
          <a:noFill/>
        </p:spPr>
      </p:pic>
      <p:pic>
        <p:nvPicPr>
          <p:cNvPr id="11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1" y="1932701"/>
            <a:ext cx="694002" cy="280140"/>
          </a:xfrm>
          <a:prstGeom prst="rect">
            <a:avLst/>
          </a:prstGeom>
          <a:noFill/>
        </p:spPr>
      </p:pic>
      <p:pic>
        <p:nvPicPr>
          <p:cNvPr id="11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1932701"/>
            <a:ext cx="694002" cy="280140"/>
          </a:xfrm>
          <a:prstGeom prst="rect">
            <a:avLst/>
          </a:prstGeom>
          <a:noFill/>
        </p:spPr>
      </p:pic>
      <p:pic>
        <p:nvPicPr>
          <p:cNvPr id="11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81772" y="1932701"/>
            <a:ext cx="694002" cy="280140"/>
          </a:xfrm>
          <a:prstGeom prst="rect">
            <a:avLst/>
          </a:prstGeom>
          <a:noFill/>
        </p:spPr>
      </p:pic>
      <p:pic>
        <p:nvPicPr>
          <p:cNvPr id="11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1932702"/>
            <a:ext cx="694002" cy="280140"/>
          </a:xfrm>
          <a:prstGeom prst="rect">
            <a:avLst/>
          </a:prstGeom>
          <a:noFill/>
        </p:spPr>
      </p:pic>
      <p:pic>
        <p:nvPicPr>
          <p:cNvPr id="11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25788" y="1932702"/>
            <a:ext cx="694002" cy="280140"/>
          </a:xfrm>
          <a:prstGeom prst="rect">
            <a:avLst/>
          </a:prstGeom>
          <a:noFill/>
        </p:spPr>
      </p:pic>
      <p:pic>
        <p:nvPicPr>
          <p:cNvPr id="11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73861" y="1932702"/>
            <a:ext cx="694002" cy="280140"/>
          </a:xfrm>
          <a:prstGeom prst="rect">
            <a:avLst/>
          </a:prstGeom>
          <a:noFill/>
        </p:spPr>
      </p:pic>
      <p:pic>
        <p:nvPicPr>
          <p:cNvPr id="12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605908" y="1932702"/>
            <a:ext cx="694002" cy="280140"/>
          </a:xfrm>
          <a:prstGeom prst="rect">
            <a:avLst/>
          </a:prstGeom>
          <a:noFill/>
        </p:spPr>
      </p:pic>
      <p:pic>
        <p:nvPicPr>
          <p:cNvPr id="12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5" y="1932702"/>
            <a:ext cx="694002" cy="280140"/>
          </a:xfrm>
          <a:prstGeom prst="rect">
            <a:avLst/>
          </a:prstGeom>
          <a:noFill/>
        </p:spPr>
      </p:pic>
      <p:pic>
        <p:nvPicPr>
          <p:cNvPr id="12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17876" y="1932700"/>
            <a:ext cx="694002" cy="280140"/>
          </a:xfrm>
          <a:prstGeom prst="rect">
            <a:avLst/>
          </a:prstGeom>
          <a:noFill/>
        </p:spPr>
      </p:pic>
      <p:pic>
        <p:nvPicPr>
          <p:cNvPr id="12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813820" y="1932701"/>
            <a:ext cx="694002" cy="280140"/>
          </a:xfrm>
          <a:prstGeom prst="rect">
            <a:avLst/>
          </a:prstGeom>
          <a:noFill/>
        </p:spPr>
      </p:pic>
      <p:pic>
        <p:nvPicPr>
          <p:cNvPr id="12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461892" y="1932700"/>
            <a:ext cx="694002" cy="280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8244408" y="5661248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8244408" y="486916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8244408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8244408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8244408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8244408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4" y="1932701"/>
            <a:ext cx="694002" cy="280140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533901" y="4308966"/>
            <a:ext cx="694002" cy="280140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830045" y="5893142"/>
            <a:ext cx="694002" cy="280140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686030" y="5893142"/>
            <a:ext cx="694002" cy="280140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542013" y="5893142"/>
            <a:ext cx="694002" cy="280140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181972" y="5893140"/>
            <a:ext cx="694002" cy="280140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037957" y="5893142"/>
            <a:ext cx="694002" cy="280140"/>
          </a:xfrm>
          <a:prstGeom prst="rect">
            <a:avLst/>
          </a:prstGeom>
          <a:noFill/>
        </p:spPr>
      </p:pic>
      <p:pic>
        <p:nvPicPr>
          <p:cNvPr id="4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893940" y="5893141"/>
            <a:ext cx="694002" cy="280140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749925" y="5893141"/>
            <a:ext cx="694002" cy="280140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89885" y="5893141"/>
            <a:ext cx="694002" cy="280140"/>
          </a:xfrm>
          <a:prstGeom prst="rect">
            <a:avLst/>
          </a:prstGeom>
          <a:noFill/>
        </p:spPr>
      </p:pic>
      <p:pic>
        <p:nvPicPr>
          <p:cNvPr id="4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01853" y="5893142"/>
            <a:ext cx="694002" cy="280140"/>
          </a:xfrm>
          <a:prstGeom prst="rect">
            <a:avLst/>
          </a:prstGeom>
          <a:noFill/>
        </p:spPr>
      </p:pic>
      <p:pic>
        <p:nvPicPr>
          <p:cNvPr id="4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957836" y="5893140"/>
            <a:ext cx="694002" cy="280140"/>
          </a:xfrm>
          <a:prstGeom prst="rect">
            <a:avLst/>
          </a:prstGeom>
          <a:noFill/>
        </p:spPr>
      </p:pic>
      <p:pic>
        <p:nvPicPr>
          <p:cNvPr id="4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245868" y="5893142"/>
            <a:ext cx="694002" cy="280140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5" y="5893142"/>
            <a:ext cx="694002" cy="280140"/>
          </a:xfrm>
          <a:prstGeom prst="rect">
            <a:avLst/>
          </a:prstGeom>
          <a:noFill/>
        </p:spPr>
      </p:pic>
      <p:pic>
        <p:nvPicPr>
          <p:cNvPr id="4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97796" y="5893141"/>
            <a:ext cx="694002" cy="280140"/>
          </a:xfrm>
          <a:prstGeom prst="rect">
            <a:avLst/>
          </a:prstGeom>
          <a:noFill/>
        </p:spPr>
      </p:pic>
      <p:pic>
        <p:nvPicPr>
          <p:cNvPr id="4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453780" y="5893142"/>
            <a:ext cx="694002" cy="280140"/>
          </a:xfrm>
          <a:prstGeom prst="rect">
            <a:avLst/>
          </a:prstGeom>
          <a:noFill/>
        </p:spPr>
      </p:pic>
      <p:pic>
        <p:nvPicPr>
          <p:cNvPr id="5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09765" y="5893142"/>
            <a:ext cx="694002" cy="280140"/>
          </a:xfrm>
          <a:prstGeom prst="rect">
            <a:avLst/>
          </a:prstGeom>
          <a:noFill/>
        </p:spPr>
      </p:pic>
      <p:pic>
        <p:nvPicPr>
          <p:cNvPr id="5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5893141"/>
            <a:ext cx="694002" cy="280140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5893141"/>
            <a:ext cx="694002" cy="280140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699" y="5893141"/>
            <a:ext cx="694002" cy="280140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5" y="5893142"/>
            <a:ext cx="694002" cy="280140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245868" y="5101052"/>
            <a:ext cx="694002" cy="280140"/>
          </a:xfrm>
          <a:prstGeom prst="rect">
            <a:avLst/>
          </a:prstGeom>
          <a:noFill/>
        </p:spPr>
      </p:pic>
      <p:pic>
        <p:nvPicPr>
          <p:cNvPr id="5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01852" y="5101054"/>
            <a:ext cx="694002" cy="280140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957836" y="5101053"/>
            <a:ext cx="694002" cy="280140"/>
          </a:xfrm>
          <a:prstGeom prst="rect">
            <a:avLst/>
          </a:prstGeom>
          <a:noFill/>
        </p:spPr>
      </p:pic>
      <p:pic>
        <p:nvPicPr>
          <p:cNvPr id="6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5" y="5101054"/>
            <a:ext cx="694002" cy="280140"/>
          </a:xfrm>
          <a:prstGeom prst="rect">
            <a:avLst/>
          </a:prstGeom>
          <a:noFill/>
        </p:spPr>
      </p:pic>
      <p:pic>
        <p:nvPicPr>
          <p:cNvPr id="6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25789" y="5101053"/>
            <a:ext cx="694002" cy="280140"/>
          </a:xfrm>
          <a:prstGeom prst="rect">
            <a:avLst/>
          </a:prstGeom>
          <a:noFill/>
        </p:spPr>
      </p:pic>
      <p:pic>
        <p:nvPicPr>
          <p:cNvPr id="6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237757" y="5101054"/>
            <a:ext cx="694002" cy="280140"/>
          </a:xfrm>
          <a:prstGeom prst="rect">
            <a:avLst/>
          </a:prstGeom>
          <a:noFill/>
        </p:spPr>
      </p:pic>
      <p:pic>
        <p:nvPicPr>
          <p:cNvPr id="6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81772" y="5101053"/>
            <a:ext cx="694002" cy="280140"/>
          </a:xfrm>
          <a:prstGeom prst="rect">
            <a:avLst/>
          </a:prstGeom>
          <a:noFill/>
        </p:spPr>
      </p:pic>
      <p:pic>
        <p:nvPicPr>
          <p:cNvPr id="6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5029046"/>
            <a:ext cx="694002" cy="280140"/>
          </a:xfrm>
          <a:prstGeom prst="rect">
            <a:avLst/>
          </a:prstGeom>
          <a:noFill/>
        </p:spPr>
      </p:pic>
      <p:pic>
        <p:nvPicPr>
          <p:cNvPr id="7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88171" y="5042332"/>
            <a:ext cx="694002" cy="243704"/>
          </a:xfrm>
          <a:prstGeom prst="rect">
            <a:avLst/>
          </a:prstGeom>
          <a:noFill/>
        </p:spPr>
      </p:pic>
      <p:pic>
        <p:nvPicPr>
          <p:cNvPr id="7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661692" y="5029046"/>
            <a:ext cx="694002" cy="280140"/>
          </a:xfrm>
          <a:prstGeom prst="rect">
            <a:avLst/>
          </a:prstGeom>
          <a:noFill/>
        </p:spPr>
      </p:pic>
      <p:pic>
        <p:nvPicPr>
          <p:cNvPr id="7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17678" y="5029045"/>
            <a:ext cx="694002" cy="280140"/>
          </a:xfrm>
          <a:prstGeom prst="rect">
            <a:avLst/>
          </a:prstGeom>
          <a:noFill/>
        </p:spPr>
      </p:pic>
      <p:pic>
        <p:nvPicPr>
          <p:cNvPr id="7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974060" y="5893141"/>
            <a:ext cx="694002" cy="280140"/>
          </a:xfrm>
          <a:prstGeom prst="rect">
            <a:avLst/>
          </a:prstGeom>
          <a:noFill/>
        </p:spPr>
      </p:pic>
      <p:pic>
        <p:nvPicPr>
          <p:cNvPr id="7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89885" y="4308964"/>
            <a:ext cx="694002" cy="280140"/>
          </a:xfrm>
          <a:prstGeom prst="rect">
            <a:avLst/>
          </a:prstGeom>
          <a:noFill/>
        </p:spPr>
      </p:pic>
      <p:pic>
        <p:nvPicPr>
          <p:cNvPr id="7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245869" y="4308964"/>
            <a:ext cx="694002" cy="280140"/>
          </a:xfrm>
          <a:prstGeom prst="rect">
            <a:avLst/>
          </a:prstGeom>
          <a:noFill/>
        </p:spPr>
      </p:pic>
      <p:pic>
        <p:nvPicPr>
          <p:cNvPr id="7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902052" y="5101054"/>
            <a:ext cx="694002" cy="280140"/>
          </a:xfrm>
          <a:prstGeom prst="rect">
            <a:avLst/>
          </a:prstGeom>
          <a:noFill/>
        </p:spPr>
      </p:pic>
      <p:pic>
        <p:nvPicPr>
          <p:cNvPr id="7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758037" y="5101054"/>
            <a:ext cx="694002" cy="280140"/>
          </a:xfrm>
          <a:prstGeom prst="rect">
            <a:avLst/>
          </a:prstGeom>
          <a:noFill/>
        </p:spPr>
      </p:pic>
      <p:pic>
        <p:nvPicPr>
          <p:cNvPr id="7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614020" y="5101053"/>
            <a:ext cx="694002" cy="280140"/>
          </a:xfrm>
          <a:prstGeom prst="rect">
            <a:avLst/>
          </a:prstGeom>
          <a:noFill/>
        </p:spPr>
      </p:pic>
      <p:pic>
        <p:nvPicPr>
          <p:cNvPr id="7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470004" y="5101054"/>
            <a:ext cx="694002" cy="280140"/>
          </a:xfrm>
          <a:prstGeom prst="rect">
            <a:avLst/>
          </a:prstGeom>
          <a:noFill/>
        </p:spPr>
      </p:pic>
      <p:pic>
        <p:nvPicPr>
          <p:cNvPr id="8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181972" y="5101053"/>
            <a:ext cx="694002" cy="280140"/>
          </a:xfrm>
          <a:prstGeom prst="rect">
            <a:avLst/>
          </a:prstGeom>
          <a:noFill/>
        </p:spPr>
      </p:pic>
      <p:pic>
        <p:nvPicPr>
          <p:cNvPr id="8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037956" y="5101054"/>
            <a:ext cx="694002" cy="280140"/>
          </a:xfrm>
          <a:prstGeom prst="rect">
            <a:avLst/>
          </a:prstGeom>
          <a:noFill/>
        </p:spPr>
      </p:pic>
      <p:pic>
        <p:nvPicPr>
          <p:cNvPr id="8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893940" y="5101053"/>
            <a:ext cx="694002" cy="280140"/>
          </a:xfrm>
          <a:prstGeom prst="rect">
            <a:avLst/>
          </a:prstGeom>
          <a:noFill/>
        </p:spPr>
      </p:pic>
      <p:pic>
        <p:nvPicPr>
          <p:cNvPr id="8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749924" y="5101053"/>
            <a:ext cx="694002" cy="280140"/>
          </a:xfrm>
          <a:prstGeom prst="rect">
            <a:avLst/>
          </a:prstGeom>
          <a:noFill/>
        </p:spPr>
      </p:pic>
      <p:pic>
        <p:nvPicPr>
          <p:cNvPr id="8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89884" y="5101053"/>
            <a:ext cx="694002" cy="280140"/>
          </a:xfrm>
          <a:prstGeom prst="rect">
            <a:avLst/>
          </a:prstGeom>
          <a:noFill/>
        </p:spPr>
      </p:pic>
      <p:pic>
        <p:nvPicPr>
          <p:cNvPr id="8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01852" y="4308966"/>
            <a:ext cx="694002" cy="280140"/>
          </a:xfrm>
          <a:prstGeom prst="rect">
            <a:avLst/>
          </a:prstGeom>
          <a:noFill/>
        </p:spPr>
      </p:pic>
      <p:pic>
        <p:nvPicPr>
          <p:cNvPr id="8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741813" y="4308965"/>
            <a:ext cx="694002" cy="280140"/>
          </a:xfrm>
          <a:prstGeom prst="rect">
            <a:avLst/>
          </a:prstGeom>
          <a:noFill/>
        </p:spPr>
      </p:pic>
      <p:pic>
        <p:nvPicPr>
          <p:cNvPr id="8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97797" y="4308965"/>
            <a:ext cx="694002" cy="280140"/>
          </a:xfrm>
          <a:prstGeom prst="rect">
            <a:avLst/>
          </a:prstGeom>
          <a:noFill/>
        </p:spPr>
      </p:pic>
      <p:pic>
        <p:nvPicPr>
          <p:cNvPr id="8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453780" y="4308965"/>
            <a:ext cx="694002" cy="280140"/>
          </a:xfrm>
          <a:prstGeom prst="rect">
            <a:avLst/>
          </a:prstGeom>
          <a:noFill/>
        </p:spPr>
      </p:pic>
      <p:pic>
        <p:nvPicPr>
          <p:cNvPr id="8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09765" y="4308964"/>
            <a:ext cx="694002" cy="280140"/>
          </a:xfrm>
          <a:prstGeom prst="rect">
            <a:avLst/>
          </a:prstGeom>
          <a:noFill/>
        </p:spPr>
      </p:pic>
      <p:pic>
        <p:nvPicPr>
          <p:cNvPr id="9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4308965"/>
            <a:ext cx="694002" cy="280140"/>
          </a:xfrm>
          <a:prstGeom prst="rect">
            <a:avLst/>
          </a:prstGeom>
          <a:noFill/>
        </p:spPr>
      </p:pic>
      <p:pic>
        <p:nvPicPr>
          <p:cNvPr id="9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6" y="4308966"/>
            <a:ext cx="694002" cy="280140"/>
          </a:xfrm>
          <a:prstGeom prst="rect">
            <a:avLst/>
          </a:prstGeom>
          <a:noFill/>
        </p:spPr>
      </p:pic>
      <p:pic>
        <p:nvPicPr>
          <p:cNvPr id="9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0" y="4308965"/>
            <a:ext cx="694002" cy="280140"/>
          </a:xfrm>
          <a:prstGeom prst="rect">
            <a:avLst/>
          </a:prstGeom>
          <a:noFill/>
        </p:spPr>
      </p:pic>
      <p:pic>
        <p:nvPicPr>
          <p:cNvPr id="9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5" y="4308966"/>
            <a:ext cx="694002" cy="280140"/>
          </a:xfrm>
          <a:prstGeom prst="rect">
            <a:avLst/>
          </a:prstGeom>
          <a:noFill/>
        </p:spPr>
      </p:pic>
      <p:pic>
        <p:nvPicPr>
          <p:cNvPr id="9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622133" y="5173061"/>
            <a:ext cx="694002" cy="280140"/>
          </a:xfrm>
          <a:prstGeom prst="rect">
            <a:avLst/>
          </a:prstGeom>
          <a:noFill/>
        </p:spPr>
      </p:pic>
      <p:pic>
        <p:nvPicPr>
          <p:cNvPr id="9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478117" y="5173062"/>
            <a:ext cx="694002" cy="280140"/>
          </a:xfrm>
          <a:prstGeom prst="rect">
            <a:avLst/>
          </a:prstGeom>
          <a:noFill/>
        </p:spPr>
      </p:pic>
      <p:pic>
        <p:nvPicPr>
          <p:cNvPr id="9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334100" y="5173062"/>
            <a:ext cx="694002" cy="280140"/>
          </a:xfrm>
          <a:prstGeom prst="rect">
            <a:avLst/>
          </a:prstGeom>
          <a:noFill/>
        </p:spPr>
      </p:pic>
      <p:pic>
        <p:nvPicPr>
          <p:cNvPr id="9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7190085" y="5173061"/>
            <a:ext cx="694002" cy="280140"/>
          </a:xfrm>
          <a:prstGeom prst="rect">
            <a:avLst/>
          </a:prstGeom>
          <a:noFill/>
        </p:spPr>
      </p:pic>
      <p:pic>
        <p:nvPicPr>
          <p:cNvPr id="9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2652782"/>
            <a:ext cx="694002" cy="280140"/>
          </a:xfrm>
          <a:prstGeom prst="rect">
            <a:avLst/>
          </a:prstGeom>
          <a:noFill/>
        </p:spPr>
      </p:pic>
      <p:pic>
        <p:nvPicPr>
          <p:cNvPr id="9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2652782"/>
            <a:ext cx="694002" cy="280140"/>
          </a:xfrm>
          <a:prstGeom prst="rect">
            <a:avLst/>
          </a:prstGeom>
          <a:noFill/>
        </p:spPr>
      </p:pic>
      <p:pic>
        <p:nvPicPr>
          <p:cNvPr id="10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0" y="2652782"/>
            <a:ext cx="694002" cy="280140"/>
          </a:xfrm>
          <a:prstGeom prst="rect">
            <a:avLst/>
          </a:prstGeom>
          <a:noFill/>
        </p:spPr>
      </p:pic>
      <p:pic>
        <p:nvPicPr>
          <p:cNvPr id="10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813821" y="3444868"/>
            <a:ext cx="694002" cy="280140"/>
          </a:xfrm>
          <a:prstGeom prst="rect">
            <a:avLst/>
          </a:prstGeom>
          <a:noFill/>
        </p:spPr>
      </p:pic>
      <p:pic>
        <p:nvPicPr>
          <p:cNvPr id="10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6" y="3444870"/>
            <a:ext cx="694002" cy="280140"/>
          </a:xfrm>
          <a:prstGeom prst="rect">
            <a:avLst/>
          </a:prstGeom>
          <a:noFill/>
        </p:spPr>
      </p:pic>
      <p:pic>
        <p:nvPicPr>
          <p:cNvPr id="10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25788" y="3444870"/>
            <a:ext cx="694002" cy="280140"/>
          </a:xfrm>
          <a:prstGeom prst="rect">
            <a:avLst/>
          </a:prstGeom>
          <a:noFill/>
        </p:spPr>
      </p:pic>
      <p:pic>
        <p:nvPicPr>
          <p:cNvPr id="10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81774" y="3444870"/>
            <a:ext cx="694002" cy="280140"/>
          </a:xfrm>
          <a:prstGeom prst="rect">
            <a:avLst/>
          </a:prstGeom>
          <a:noFill/>
        </p:spPr>
      </p:pic>
      <p:pic>
        <p:nvPicPr>
          <p:cNvPr id="10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4" y="2652782"/>
            <a:ext cx="694002" cy="280140"/>
          </a:xfrm>
          <a:prstGeom prst="rect">
            <a:avLst/>
          </a:prstGeom>
          <a:noFill/>
        </p:spPr>
      </p:pic>
      <p:pic>
        <p:nvPicPr>
          <p:cNvPr id="10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253980" y="4308966"/>
            <a:ext cx="694002" cy="280140"/>
          </a:xfrm>
          <a:prstGeom prst="rect">
            <a:avLst/>
          </a:prstGeom>
          <a:noFill/>
        </p:spPr>
      </p:pic>
      <p:pic>
        <p:nvPicPr>
          <p:cNvPr id="10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6109964" y="4308966"/>
            <a:ext cx="694002" cy="280140"/>
          </a:xfrm>
          <a:prstGeom prst="rect">
            <a:avLst/>
          </a:prstGeom>
          <a:noFill/>
        </p:spPr>
      </p:pic>
      <p:pic>
        <p:nvPicPr>
          <p:cNvPr id="10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965950" y="4308966"/>
            <a:ext cx="694002" cy="280140"/>
          </a:xfrm>
          <a:prstGeom prst="rect">
            <a:avLst/>
          </a:prstGeom>
          <a:noFill/>
        </p:spPr>
      </p:pic>
      <p:pic>
        <p:nvPicPr>
          <p:cNvPr id="10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821932" y="4308966"/>
            <a:ext cx="694002" cy="280140"/>
          </a:xfrm>
          <a:prstGeom prst="rect">
            <a:avLst/>
          </a:prstGeom>
          <a:noFill/>
        </p:spPr>
      </p:pic>
      <p:pic>
        <p:nvPicPr>
          <p:cNvPr id="11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3444870"/>
            <a:ext cx="694002" cy="280140"/>
          </a:xfrm>
          <a:prstGeom prst="rect">
            <a:avLst/>
          </a:prstGeom>
          <a:noFill/>
        </p:spPr>
      </p:pic>
      <p:pic>
        <p:nvPicPr>
          <p:cNvPr id="11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6" y="3444869"/>
            <a:ext cx="694002" cy="280140"/>
          </a:xfrm>
          <a:prstGeom prst="rect">
            <a:avLst/>
          </a:prstGeom>
          <a:noFill/>
        </p:spPr>
      </p:pic>
      <p:pic>
        <p:nvPicPr>
          <p:cNvPr id="11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0" y="3444869"/>
            <a:ext cx="694002" cy="280140"/>
          </a:xfrm>
          <a:prstGeom prst="rect">
            <a:avLst/>
          </a:prstGeom>
          <a:noFill/>
        </p:spPr>
      </p:pic>
      <p:pic>
        <p:nvPicPr>
          <p:cNvPr id="11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589685" y="3444869"/>
            <a:ext cx="694002" cy="280140"/>
          </a:xfrm>
          <a:prstGeom prst="rect">
            <a:avLst/>
          </a:prstGeom>
          <a:noFill/>
        </p:spPr>
      </p:pic>
      <p:pic>
        <p:nvPicPr>
          <p:cNvPr id="11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733701" y="1932701"/>
            <a:ext cx="694002" cy="280140"/>
          </a:xfrm>
          <a:prstGeom prst="rect">
            <a:avLst/>
          </a:prstGeom>
          <a:noFill/>
        </p:spPr>
      </p:pic>
      <p:pic>
        <p:nvPicPr>
          <p:cNvPr id="115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3877717" y="1932701"/>
            <a:ext cx="694002" cy="280140"/>
          </a:xfrm>
          <a:prstGeom prst="rect">
            <a:avLst/>
          </a:prstGeom>
          <a:noFill/>
        </p:spPr>
      </p:pic>
      <p:pic>
        <p:nvPicPr>
          <p:cNvPr id="116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381772" y="1932701"/>
            <a:ext cx="694002" cy="280140"/>
          </a:xfrm>
          <a:prstGeom prst="rect">
            <a:avLst/>
          </a:prstGeom>
          <a:noFill/>
        </p:spPr>
      </p:pic>
      <p:pic>
        <p:nvPicPr>
          <p:cNvPr id="117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021732" y="1932702"/>
            <a:ext cx="694002" cy="280140"/>
          </a:xfrm>
          <a:prstGeom prst="rect">
            <a:avLst/>
          </a:prstGeom>
          <a:noFill/>
        </p:spPr>
      </p:pic>
      <p:pic>
        <p:nvPicPr>
          <p:cNvPr id="118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525788" y="1932702"/>
            <a:ext cx="694002" cy="280140"/>
          </a:xfrm>
          <a:prstGeom prst="rect">
            <a:avLst/>
          </a:prstGeom>
          <a:noFill/>
        </p:spPr>
      </p:pic>
      <p:pic>
        <p:nvPicPr>
          <p:cNvPr id="119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173861" y="1932702"/>
            <a:ext cx="694002" cy="280140"/>
          </a:xfrm>
          <a:prstGeom prst="rect">
            <a:avLst/>
          </a:prstGeom>
          <a:noFill/>
        </p:spPr>
      </p:pic>
      <p:pic>
        <p:nvPicPr>
          <p:cNvPr id="120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605908" y="1932702"/>
            <a:ext cx="694002" cy="280140"/>
          </a:xfrm>
          <a:prstGeom prst="rect">
            <a:avLst/>
          </a:prstGeom>
          <a:noFill/>
        </p:spPr>
      </p:pic>
      <p:pic>
        <p:nvPicPr>
          <p:cNvPr id="121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669805" y="1932702"/>
            <a:ext cx="694002" cy="280140"/>
          </a:xfrm>
          <a:prstGeom prst="rect">
            <a:avLst/>
          </a:prstGeom>
          <a:noFill/>
        </p:spPr>
      </p:pic>
      <p:pic>
        <p:nvPicPr>
          <p:cNvPr id="122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317876" y="1932700"/>
            <a:ext cx="694002" cy="280140"/>
          </a:xfrm>
          <a:prstGeom prst="rect">
            <a:avLst/>
          </a:prstGeom>
          <a:noFill/>
        </p:spPr>
      </p:pic>
      <p:pic>
        <p:nvPicPr>
          <p:cNvPr id="123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4813820" y="1932701"/>
            <a:ext cx="694002" cy="280140"/>
          </a:xfrm>
          <a:prstGeom prst="rect">
            <a:avLst/>
          </a:prstGeom>
          <a:noFill/>
        </p:spPr>
      </p:pic>
      <p:pic>
        <p:nvPicPr>
          <p:cNvPr id="124" name="Picture 2" descr="C:\Users\NB\AppData\Local\Microsoft\Windows\Temporary Internet Files\Content.IE5\S7687CZ2\MC90008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2449">
            <a:off x="5461892" y="1932700"/>
            <a:ext cx="694002" cy="280140"/>
          </a:xfrm>
          <a:prstGeom prst="rect">
            <a:avLst/>
          </a:prstGeom>
          <a:noFill/>
        </p:spPr>
      </p:pic>
      <p:sp>
        <p:nvSpPr>
          <p:cNvPr id="125" name="Ohnutý pruh 124"/>
          <p:cNvSpPr/>
          <p:nvPr/>
        </p:nvSpPr>
        <p:spPr>
          <a:xfrm rot="10800000">
            <a:off x="3851920" y="2132856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6" name="Ohnutý pruh 125"/>
          <p:cNvSpPr/>
          <p:nvPr/>
        </p:nvSpPr>
        <p:spPr>
          <a:xfrm rot="10800000">
            <a:off x="4644008" y="371703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7" name="Ohnutý pruh 126"/>
          <p:cNvSpPr/>
          <p:nvPr/>
        </p:nvSpPr>
        <p:spPr>
          <a:xfrm rot="10800000">
            <a:off x="3851920" y="371703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8" name="Ohnutý pruh 127"/>
          <p:cNvSpPr/>
          <p:nvPr/>
        </p:nvSpPr>
        <p:spPr>
          <a:xfrm rot="10800000">
            <a:off x="3851920" y="450912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9" name="Ohnutý pruh 128"/>
          <p:cNvSpPr/>
          <p:nvPr/>
        </p:nvSpPr>
        <p:spPr>
          <a:xfrm rot="10800000">
            <a:off x="4572000" y="450912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0" name="Ohnutý pruh 129"/>
          <p:cNvSpPr/>
          <p:nvPr/>
        </p:nvSpPr>
        <p:spPr>
          <a:xfrm rot="10800000">
            <a:off x="5364088" y="458112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1" name="Ohnutý pruh 130"/>
          <p:cNvSpPr/>
          <p:nvPr/>
        </p:nvSpPr>
        <p:spPr>
          <a:xfrm rot="10800000">
            <a:off x="6084168" y="4509120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2" name="Ohnutý pruh 131"/>
          <p:cNvSpPr/>
          <p:nvPr/>
        </p:nvSpPr>
        <p:spPr>
          <a:xfrm rot="10800000">
            <a:off x="4644008" y="2204864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3" name="Ohnutý pruh 132"/>
          <p:cNvSpPr/>
          <p:nvPr/>
        </p:nvSpPr>
        <p:spPr>
          <a:xfrm rot="10800000">
            <a:off x="4499992" y="5373216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4" name="Ohnutý pruh 133"/>
          <p:cNvSpPr/>
          <p:nvPr/>
        </p:nvSpPr>
        <p:spPr>
          <a:xfrm rot="10800000">
            <a:off x="3707904" y="530120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5" name="Ohnutý pruh 134"/>
          <p:cNvSpPr/>
          <p:nvPr/>
        </p:nvSpPr>
        <p:spPr>
          <a:xfrm rot="10800000">
            <a:off x="5220072" y="530120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6" name="Ohnutý pruh 135"/>
          <p:cNvSpPr/>
          <p:nvPr/>
        </p:nvSpPr>
        <p:spPr>
          <a:xfrm rot="10800000">
            <a:off x="6012160" y="5301208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7" name="Ohnutý pruh 136"/>
          <p:cNvSpPr/>
          <p:nvPr/>
        </p:nvSpPr>
        <p:spPr>
          <a:xfrm rot="10800000">
            <a:off x="5436096" y="2204864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8" name="Ohnutý pruh 137"/>
          <p:cNvSpPr/>
          <p:nvPr/>
        </p:nvSpPr>
        <p:spPr>
          <a:xfrm rot="10800000">
            <a:off x="6732240" y="5373216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9" name="Ohnutý pruh 138"/>
          <p:cNvSpPr/>
          <p:nvPr/>
        </p:nvSpPr>
        <p:spPr>
          <a:xfrm rot="10800000">
            <a:off x="7452320" y="5373216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0" name="Ohnutý pruh 139"/>
          <p:cNvSpPr/>
          <p:nvPr/>
        </p:nvSpPr>
        <p:spPr>
          <a:xfrm rot="10800000">
            <a:off x="6804248" y="623731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1" name="Ohnutý pruh 140"/>
          <p:cNvSpPr/>
          <p:nvPr/>
        </p:nvSpPr>
        <p:spPr>
          <a:xfrm rot="10800000">
            <a:off x="6012160" y="623731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2" name="Ohnutý pruh 141"/>
          <p:cNvSpPr/>
          <p:nvPr/>
        </p:nvSpPr>
        <p:spPr>
          <a:xfrm rot="10800000">
            <a:off x="5220072" y="623731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3" name="Ohnutý pruh 142"/>
          <p:cNvSpPr/>
          <p:nvPr/>
        </p:nvSpPr>
        <p:spPr>
          <a:xfrm rot="10800000">
            <a:off x="4572000" y="623731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4" name="Ohnutý pruh 143"/>
          <p:cNvSpPr/>
          <p:nvPr/>
        </p:nvSpPr>
        <p:spPr>
          <a:xfrm rot="10800000">
            <a:off x="3851920" y="6237312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5" name="Ohnutý pruh 144"/>
          <p:cNvSpPr/>
          <p:nvPr/>
        </p:nvSpPr>
        <p:spPr>
          <a:xfrm rot="10800000">
            <a:off x="3851920" y="2924944"/>
            <a:ext cx="554360" cy="432048"/>
          </a:xfrm>
          <a:prstGeom prst="blockArc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210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Dělení 4 </vt:lpstr>
      <vt:lpstr> Rozděl po 4. </vt:lpstr>
      <vt:lpstr>Rozděl  spravedlivě.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4</dc:title>
  <dc:creator>NB</dc:creator>
  <cp:lastModifiedBy>Učitel</cp:lastModifiedBy>
  <cp:revision>29</cp:revision>
  <dcterms:created xsi:type="dcterms:W3CDTF">2012-03-06T13:27:45Z</dcterms:created>
  <dcterms:modified xsi:type="dcterms:W3CDTF">2012-03-27T13:45:48Z</dcterms:modified>
</cp:coreProperties>
</file>