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8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8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8.png"/><Relationship Id="rId9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VY_12_INOVACE_ČJ.2.Bal.31_Slovesa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10. 1</a:t>
            </a:r>
            <a:r>
              <a:rPr lang="cs-CZ" sz="1300" b="1" dirty="0" smtClean="0"/>
              <a:t>. </a:t>
            </a:r>
            <a:r>
              <a:rPr lang="cs-CZ" sz="1300" b="1" dirty="0" smtClean="0"/>
              <a:t>2014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Slovesa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Prezentace je určena žákům druhého ročníku a je zaměřena na procvičování sloves.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Žáci slovesa vyhledávají v textu a vybírají z nabídky vhodná slovesa do vět. Sami tvoří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věty z podstatných jmen a sloves. Přiřazují k sobě slovesa podobného významu a podtrhávají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 slovesa mezi ostatními slovními druhy.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6772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18930" y="2335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23685" y="-9535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8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</a:p>
        </p:txBody>
      </p:sp>
      <p:sp>
        <p:nvSpPr>
          <p:cNvPr id="7" name="Obdélník 6"/>
          <p:cNvSpPr/>
          <p:nvPr/>
        </p:nvSpPr>
        <p:spPr>
          <a:xfrm>
            <a:off x="-20822" y="-5508"/>
            <a:ext cx="1881752" cy="3785652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32040" y="8208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35354" y="35088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CC00CC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292254" y="21834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2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56287" y="3226315"/>
            <a:ext cx="1625984" cy="2991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6256" y="3316644"/>
            <a:ext cx="202874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9536" y="3442448"/>
            <a:ext cx="1793997" cy="276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27784" y="3376673"/>
            <a:ext cx="1816250" cy="266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8016418" y="260648"/>
            <a:ext cx="634017" cy="604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608" y="-99392"/>
            <a:ext cx="1881752" cy="3785652"/>
          </a:xfrm>
          <a:prstGeom prst="rect">
            <a:avLst/>
          </a:prstGeom>
          <a:noFill/>
          <a:scene3d>
            <a:camera prst="orthographicFront">
              <a:rot lat="0" lon="0" rev="12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3672413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 textu všechna slovesa (slova, která vyjadřují, co osoby, zvířata a věci dělají):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12776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píše úkol a malý Honzík kreslí obrázek. Maminka vaří oběd a tatínek myje auto. Kočka Micka spí pod stolem a pes Alík vítá hosty. Přijeli babička a dědeček. Nesou dětem dárky. Za chvíli již nová panenka leží v kočárku a vytoužené autíčko jezdí v dětském pokoji. Po obědě jdou všichni na procházku.</a:t>
            </a:r>
          </a:p>
        </p:txBody>
      </p:sp>
      <p:pic>
        <p:nvPicPr>
          <p:cNvPr id="5" name="Picture 2" descr="http://www.clker.com/cliparts/z/U/c/o/6/Q/smiling-family-hi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67071" y="4863310"/>
            <a:ext cx="1452225" cy="1746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3903" y="5260118"/>
            <a:ext cx="719179" cy="132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51403" y="5516450"/>
            <a:ext cx="729091" cy="106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80358" y="5262444"/>
            <a:ext cx="884712" cy="122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317" y="5602277"/>
            <a:ext cx="407148" cy="8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691" y="5357971"/>
            <a:ext cx="719977" cy="119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4268802" y="5332705"/>
            <a:ext cx="871555" cy="125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988905"/>
            <a:ext cx="769107" cy="76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881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vět vhodná slovesa: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311" y="1412776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mostě ______ auto. Auto ______ tatínek.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_______ z okénka. Pod mostem ______ řeku.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řece ______ parník. Děti ______ na cestující.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______ svačinu. Ještě dlouho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Všichni _______, až ___________ v moři.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 ______ nové plavky a nafukovací člun.</a:t>
            </a:r>
          </a:p>
        </p:txBody>
      </p:sp>
      <p:pic>
        <p:nvPicPr>
          <p:cNvPr id="5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851" y="169669"/>
            <a:ext cx="120852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2/e/c/1/1338759819101833965birds-flying-silhouette-clip-art%20(1)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1083"/>
            <a:ext cx="1152128" cy="102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16094" y="4583169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 koupili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56454" y="5476761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vybaluje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070" y="5659645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těší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08482" y="5321042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23191" y="6264979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pluje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37118" y="473205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mávají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91343" y="6264980"/>
            <a:ext cx="2041106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udou plavat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60510" y="4583169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dívají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08040" y="6048143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vidí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27576" y="5266021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řídí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64766" y="602306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pojedou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2" descr="http://www.clker.com/cliparts/6/a/4/f/11949896031698396196trawler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497" y="4571280"/>
            <a:ext cx="2166999" cy="103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586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správně věty. Pak v nich označ slovesa.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2" descr="http://www.clker.com/cliparts/0/0/f/6/11949865681873682217geranium_ganso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41" y="5157192"/>
            <a:ext cx="1320281" cy="14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67" y="764704"/>
            <a:ext cx="1463013" cy="100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a/1/f/8/13803183991163569201waterfall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48135" y="4659817"/>
            <a:ext cx="1791403" cy="216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8/7/e/8/1194986745221290688fire_valessio_soares_de_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862" y="764704"/>
            <a:ext cx="1317948" cy="155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47043" y="191683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ouká.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1391" y="2867744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mňouká.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541" y="3861048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hoří.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48136" y="388823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Sníh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39952" y="465981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Vítr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72482" y="309857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95315" y="206923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teče.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52333" y="108230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Oheň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64298" y="173495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svítí.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37320" y="259073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20072" y="3453748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padá.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49571" y="492635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Květina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99151" y="586673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Letadlo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80128" y="5759315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voní.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91423" y="434989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40202" y="286226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53586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slovesa podobného významu: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41171" y="1008738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436979" y="1512794"/>
            <a:ext cx="2052241" cy="402859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7918" y="2003956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7" name="Zaoblený obdélník 6"/>
          <p:cNvSpPr/>
          <p:nvPr/>
        </p:nvSpPr>
        <p:spPr>
          <a:xfrm>
            <a:off x="413382" y="2520906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8" name="Zaoblený obdélník 7"/>
          <p:cNvSpPr/>
          <p:nvPr/>
        </p:nvSpPr>
        <p:spPr>
          <a:xfrm>
            <a:off x="436979" y="3096970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413382" y="3606297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902426" y="949931"/>
            <a:ext cx="1075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běží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710" y="1463678"/>
            <a:ext cx="15336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jde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4211" y="1945149"/>
            <a:ext cx="1636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kreslí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74636" y="2462099"/>
            <a:ext cx="11640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křičí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98231" y="3096969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čí se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1257" y="3547490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pláče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41171" y="4177090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764238" y="4118283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plave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414665" y="4701133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391068" y="5210460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0" name="Obdélník 19"/>
          <p:cNvSpPr/>
          <p:nvPr/>
        </p:nvSpPr>
        <p:spPr>
          <a:xfrm>
            <a:off x="875917" y="4701132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ívá se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91405" y="5162797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mluví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418857" y="5781253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3" name="Obdélník 22"/>
          <p:cNvSpPr/>
          <p:nvPr/>
        </p:nvSpPr>
        <p:spPr>
          <a:xfrm>
            <a:off x="698049" y="5749535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smrdí</a:t>
            </a:r>
          </a:p>
        </p:txBody>
      </p:sp>
      <p:sp>
        <p:nvSpPr>
          <p:cNvPr id="32" name="Zaoblený obdélník 31"/>
          <p:cNvSpPr/>
          <p:nvPr/>
        </p:nvSpPr>
        <p:spPr>
          <a:xfrm>
            <a:off x="6659916" y="949931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6655724" y="1453987"/>
            <a:ext cx="2052241" cy="402859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6646663" y="1945149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6632127" y="2462099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6" name="Zaoblený obdélník 35"/>
          <p:cNvSpPr/>
          <p:nvPr/>
        </p:nvSpPr>
        <p:spPr>
          <a:xfrm>
            <a:off x="6655724" y="3038163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7" name="Zaoblený obdélník 36"/>
          <p:cNvSpPr/>
          <p:nvPr/>
        </p:nvSpPr>
        <p:spPr>
          <a:xfrm>
            <a:off x="6632127" y="3547490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8" name="Obdélník 37"/>
          <p:cNvSpPr/>
          <p:nvPr/>
        </p:nvSpPr>
        <p:spPr>
          <a:xfrm>
            <a:off x="7121171" y="891124"/>
            <a:ext cx="1075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maluje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960455" y="1404871"/>
            <a:ext cx="15336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studuje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922956" y="1886342"/>
            <a:ext cx="1636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pluje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093381" y="2403292"/>
            <a:ext cx="11640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hovoří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116976" y="3038162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utíká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40002" y="3488683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vříská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6659916" y="4118283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5" name="Obdélník 44"/>
          <p:cNvSpPr/>
          <p:nvPr/>
        </p:nvSpPr>
        <p:spPr>
          <a:xfrm>
            <a:off x="6982983" y="4059476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brečí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6633410" y="4642326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7" name="Zaoblený obdélník 46"/>
          <p:cNvSpPr/>
          <p:nvPr/>
        </p:nvSpPr>
        <p:spPr>
          <a:xfrm>
            <a:off x="6609813" y="5151653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8" name="Obdélník 47"/>
          <p:cNvSpPr/>
          <p:nvPr/>
        </p:nvSpPr>
        <p:spPr>
          <a:xfrm>
            <a:off x="7094662" y="4642325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kráčí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817688" y="5092846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páchne</a:t>
            </a:r>
          </a:p>
        </p:txBody>
      </p:sp>
      <p:sp>
        <p:nvSpPr>
          <p:cNvPr id="50" name="Zaoblený obdélník 49"/>
          <p:cNvSpPr/>
          <p:nvPr/>
        </p:nvSpPr>
        <p:spPr>
          <a:xfrm>
            <a:off x="6637602" y="5722446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51" name="Obdélník 50"/>
          <p:cNvSpPr/>
          <p:nvPr/>
        </p:nvSpPr>
        <p:spPr>
          <a:xfrm>
            <a:off x="6960669" y="5663639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hledí</a:t>
            </a:r>
          </a:p>
        </p:txBody>
      </p:sp>
    </p:spTree>
    <p:extLst>
      <p:ext uri="{BB962C8B-B14F-4D97-AF65-F5344CB8AC3E}">
        <p14:creationId xmlns:p14="http://schemas.microsoft.com/office/powerpoint/2010/main" val="2453586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všechna slovesa: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085184"/>
            <a:ext cx="696137" cy="149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a/c/2/3/11949892092121116148storm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04" y="188640"/>
            <a:ext cx="1613606" cy="153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8/d/Z/8/P/A/halloween-owl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27997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477492" y="4816351"/>
            <a:ext cx="1216429" cy="175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4115" y="1726184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održíme, tvrdý, sova, spíte, mlčeti, padesát, dárek, budete se koupat, šťastně, výskal, určitě,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ez, au, blesk, ať, umřela, budeme zpívat, přece,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ento, každý, zaštěkal, oves, usne, oči, déšť, prší, tečka, ona, dvoje, na, prásk, práská, vesele, promluvíte, odpočiň si, vyvětráme</a:t>
            </a:r>
          </a:p>
        </p:txBody>
      </p:sp>
    </p:spTree>
    <p:extLst>
      <p:ext uri="{BB962C8B-B14F-4D97-AF65-F5344CB8AC3E}">
        <p14:creationId xmlns:p14="http://schemas.microsoft.com/office/powerpoint/2010/main" val="2453586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78688" y="91399"/>
            <a:ext cx="1070640" cy="196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41947" y="4304328"/>
            <a:ext cx="1375371" cy="190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8592" y="4304328"/>
            <a:ext cx="1234940" cy="190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6323" y="332656"/>
            <a:ext cx="1320421" cy="193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08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 textu všechna slovesa (slova, která vyjadřují, co osoby, zvířata a věci dělají):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12776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Eva píše úkol a malý Honzík kreslí obrázek. Maminka vaří oběd a tatínek myje auto. Kočka Micka spí pod stolem a pes Alík vítá hosty. Přijeli babička a dědeček. Nesou dětem dárky. Za chvíli již nová panenka leží v kočárku a vytoužené autíčko jezdí v dětském pokoji. Po obědě jdou všichni na procházku.</a:t>
            </a:r>
          </a:p>
        </p:txBody>
      </p:sp>
      <p:pic>
        <p:nvPicPr>
          <p:cNvPr id="5" name="Picture 2" descr="http://www.clker.com/cliparts/z/U/c/o/6/Q/smiling-family-hi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67071" y="4863310"/>
            <a:ext cx="1452225" cy="1746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63903" y="5260118"/>
            <a:ext cx="719179" cy="132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51403" y="5516450"/>
            <a:ext cx="729091" cy="106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80358" y="5262444"/>
            <a:ext cx="884712" cy="122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317" y="5602277"/>
            <a:ext cx="407148" cy="8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5691" y="5357971"/>
            <a:ext cx="719977" cy="119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4268802" y="5332705"/>
            <a:ext cx="871555" cy="125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988905"/>
            <a:ext cx="769107" cy="76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971600" y="1916832"/>
            <a:ext cx="72008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04048" y="1916832"/>
            <a:ext cx="96302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79712" y="2348880"/>
            <a:ext cx="72008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80358" y="2348880"/>
            <a:ext cx="88471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331640" y="2852936"/>
            <a:ext cx="64807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22714" y="2852936"/>
            <a:ext cx="64948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623492" y="2852936"/>
            <a:ext cx="92218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635896" y="3356992"/>
            <a:ext cx="106868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203848" y="3861048"/>
            <a:ext cx="64807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655676" y="4293096"/>
            <a:ext cx="75608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>
            <a:off x="7164288" y="4293096"/>
            <a:ext cx="92029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0624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do vět vhodná slovesa: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311" y="1412776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 mostě ______ auto. Auto ______ tatínek.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Děti _______ z okénka. Pod mostem ______ řeku.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řece ______ parník. Děti ______ na cestující.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______ svačinu. Ještě dlouho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Všichni _______, až ___________ v moři.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Proto ______ nové plavky a nafukovací člun.</a:t>
            </a:r>
          </a:p>
        </p:txBody>
      </p:sp>
      <p:pic>
        <p:nvPicPr>
          <p:cNvPr id="5" name="Picture 4" descr="http://www.clker.com/cliparts/5/3/a/3/1194989210401174033sun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851" y="169669"/>
            <a:ext cx="120852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http://www.clker.com/cliparts/2/e/c/1/1338759819101833965birds-flying-silhouette-clip-art%20(1)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1083"/>
            <a:ext cx="1152128" cy="102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259632" y="3830038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 koupili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68222" y="2888765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vybaluje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607272" y="3363625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těší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68222" y="141277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22245" y="243675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pluje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43500" y="2427100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mávají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79912" y="3360086"/>
            <a:ext cx="2041106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udou plavat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15616" y="1874441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 dívají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11652" y="1874592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vidí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43500" y="1412776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řídí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11282" y="2898421"/>
            <a:ext cx="136815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pojedou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8" name="Picture 2" descr="http://www.clker.com/cliparts/6/a/4/f/11949896031698396196trawler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497" y="4571280"/>
            <a:ext cx="2166999" cy="103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900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Sestav správně věty. Pak v nich označ slovesa.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2" descr="http://www.clker.com/cliparts/0/0/f/6/11949865681873682217geranium_ganson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41" y="5157192"/>
            <a:ext cx="1320281" cy="14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67" y="764704"/>
            <a:ext cx="1463013" cy="100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a/1/f/8/13803183991163569201waterfall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48135" y="4659817"/>
            <a:ext cx="1791403" cy="216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clker.com/cliparts/8/7/e/8/1194986745221290688fire_valessio_soares_de_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862" y="764704"/>
            <a:ext cx="1317948" cy="155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858777" y="2759309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ouká.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53226" y="4196334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mňouká.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53015" y="2297644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hoří.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10084" y="908720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Sníh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04322" y="274510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Vítr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04533" y="182177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53226" y="1835979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teče.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10084" y="228344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Oheň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58777" y="1373563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svítí.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204320" y="4206408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Kočka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53226" y="908720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padá.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04321" y="322813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Květina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204533" y="371537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Letadlo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858777" y="3228139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voní.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10084" y="1370385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Slunce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858777" y="3715372"/>
            <a:ext cx="1648693" cy="461665"/>
          </a:xfrm>
          <a:prstGeom prst="rect">
            <a:avLst/>
          </a:prstGeom>
          <a:solidFill>
            <a:srgbClr val="FFFF00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letí.</a:t>
            </a:r>
            <a:endParaRPr lang="cs-CZ" sz="24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5439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čarou slovesa podobného významu: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41171" y="1008738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436979" y="1512794"/>
            <a:ext cx="2052241" cy="402859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6" name="Zaoblený obdélník 5"/>
          <p:cNvSpPr/>
          <p:nvPr/>
        </p:nvSpPr>
        <p:spPr>
          <a:xfrm>
            <a:off x="427918" y="2003956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7" name="Zaoblený obdélník 6"/>
          <p:cNvSpPr/>
          <p:nvPr/>
        </p:nvSpPr>
        <p:spPr>
          <a:xfrm>
            <a:off x="413382" y="2520906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8" name="Zaoblený obdélník 7"/>
          <p:cNvSpPr/>
          <p:nvPr/>
        </p:nvSpPr>
        <p:spPr>
          <a:xfrm>
            <a:off x="436979" y="3096970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413382" y="3606297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902426" y="949931"/>
            <a:ext cx="1075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běží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710" y="1463678"/>
            <a:ext cx="15336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jde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4211" y="1945149"/>
            <a:ext cx="1636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kreslí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74636" y="2462099"/>
            <a:ext cx="11640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křičí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98231" y="3096969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čí se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1257" y="3547490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pláče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41171" y="4177090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764238" y="4118283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plave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414665" y="4701133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391068" y="5210460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0" name="Obdélník 19"/>
          <p:cNvSpPr/>
          <p:nvPr/>
        </p:nvSpPr>
        <p:spPr>
          <a:xfrm>
            <a:off x="875917" y="4701132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ívá se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91405" y="5162797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mluví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418857" y="5781253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3" name="Obdélník 22"/>
          <p:cNvSpPr/>
          <p:nvPr/>
        </p:nvSpPr>
        <p:spPr>
          <a:xfrm>
            <a:off x="698049" y="5749535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smrdí</a:t>
            </a:r>
          </a:p>
        </p:txBody>
      </p:sp>
      <p:sp>
        <p:nvSpPr>
          <p:cNvPr id="32" name="Zaoblený obdélník 31"/>
          <p:cNvSpPr/>
          <p:nvPr/>
        </p:nvSpPr>
        <p:spPr>
          <a:xfrm>
            <a:off x="6659916" y="949931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6655724" y="1453987"/>
            <a:ext cx="2052241" cy="402859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6646663" y="1945149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6632127" y="2462099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6" name="Zaoblený obdélník 35"/>
          <p:cNvSpPr/>
          <p:nvPr/>
        </p:nvSpPr>
        <p:spPr>
          <a:xfrm>
            <a:off x="6655724" y="3038163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7" name="Zaoblený obdélník 36"/>
          <p:cNvSpPr/>
          <p:nvPr/>
        </p:nvSpPr>
        <p:spPr>
          <a:xfrm>
            <a:off x="6632127" y="3547490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38" name="Obdélník 37"/>
          <p:cNvSpPr/>
          <p:nvPr/>
        </p:nvSpPr>
        <p:spPr>
          <a:xfrm>
            <a:off x="7121171" y="891124"/>
            <a:ext cx="10753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maluje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960455" y="1404871"/>
            <a:ext cx="153363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studuje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922956" y="1886342"/>
            <a:ext cx="1636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pluje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093381" y="2403292"/>
            <a:ext cx="11640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hovoří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116976" y="3038162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utíká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40002" y="3488683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vříská</a:t>
            </a:r>
          </a:p>
        </p:txBody>
      </p:sp>
      <p:sp>
        <p:nvSpPr>
          <p:cNvPr id="44" name="Zaoblený obdélník 43"/>
          <p:cNvSpPr/>
          <p:nvPr/>
        </p:nvSpPr>
        <p:spPr>
          <a:xfrm>
            <a:off x="6659916" y="4118283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5" name="Obdélník 44"/>
          <p:cNvSpPr/>
          <p:nvPr/>
        </p:nvSpPr>
        <p:spPr>
          <a:xfrm>
            <a:off x="6982983" y="4059476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brečí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6633410" y="4642326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7" name="Zaoblený obdélník 46"/>
          <p:cNvSpPr/>
          <p:nvPr/>
        </p:nvSpPr>
        <p:spPr>
          <a:xfrm>
            <a:off x="6609813" y="5151653"/>
            <a:ext cx="2052241" cy="402859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8" name="Obdélník 47"/>
          <p:cNvSpPr/>
          <p:nvPr/>
        </p:nvSpPr>
        <p:spPr>
          <a:xfrm>
            <a:off x="7094662" y="4642325"/>
            <a:ext cx="10753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kráčí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817688" y="5092846"/>
            <a:ext cx="184436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páchne</a:t>
            </a:r>
          </a:p>
        </p:txBody>
      </p:sp>
      <p:sp>
        <p:nvSpPr>
          <p:cNvPr id="50" name="Zaoblený obdélník 49"/>
          <p:cNvSpPr/>
          <p:nvPr/>
        </p:nvSpPr>
        <p:spPr>
          <a:xfrm>
            <a:off x="6637602" y="5722446"/>
            <a:ext cx="2052241" cy="40285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51" name="Obdélník 50"/>
          <p:cNvSpPr/>
          <p:nvPr/>
        </p:nvSpPr>
        <p:spPr>
          <a:xfrm>
            <a:off x="6960669" y="5663639"/>
            <a:ext cx="14757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hledí</a:t>
            </a:r>
          </a:p>
        </p:txBody>
      </p:sp>
      <p:cxnSp>
        <p:nvCxnSpPr>
          <p:cNvPr id="24" name="Přímá spojnice 23"/>
          <p:cNvCxnSpPr>
            <a:endCxn id="36" idx="1"/>
          </p:cNvCxnSpPr>
          <p:nvPr/>
        </p:nvCxnSpPr>
        <p:spPr>
          <a:xfrm>
            <a:off x="2493412" y="1210167"/>
            <a:ext cx="4162312" cy="202942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46" idx="1"/>
          </p:cNvCxnSpPr>
          <p:nvPr/>
        </p:nvCxnSpPr>
        <p:spPr>
          <a:xfrm>
            <a:off x="2493412" y="1714223"/>
            <a:ext cx="4139998" cy="312953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6" idx="3"/>
            <a:endCxn id="32" idx="1"/>
          </p:cNvCxnSpPr>
          <p:nvPr/>
        </p:nvCxnSpPr>
        <p:spPr>
          <a:xfrm flipV="1">
            <a:off x="2480159" y="1151361"/>
            <a:ext cx="4179757" cy="105402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7" idx="3"/>
            <a:endCxn id="37" idx="1"/>
          </p:cNvCxnSpPr>
          <p:nvPr/>
        </p:nvCxnSpPr>
        <p:spPr>
          <a:xfrm>
            <a:off x="2465623" y="2722336"/>
            <a:ext cx="4166504" cy="102658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8" idx="3"/>
            <a:endCxn id="33" idx="1"/>
          </p:cNvCxnSpPr>
          <p:nvPr/>
        </p:nvCxnSpPr>
        <p:spPr>
          <a:xfrm flipV="1">
            <a:off x="2489220" y="1655417"/>
            <a:ext cx="4166504" cy="164298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stCxn id="9" idx="3"/>
            <a:endCxn id="44" idx="1"/>
          </p:cNvCxnSpPr>
          <p:nvPr/>
        </p:nvCxnSpPr>
        <p:spPr>
          <a:xfrm>
            <a:off x="2465623" y="3807727"/>
            <a:ext cx="4194293" cy="51198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16" idx="3"/>
            <a:endCxn id="34" idx="1"/>
          </p:cNvCxnSpPr>
          <p:nvPr/>
        </p:nvCxnSpPr>
        <p:spPr>
          <a:xfrm flipV="1">
            <a:off x="2493412" y="2146579"/>
            <a:ext cx="4153251" cy="2231941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18" idx="3"/>
          </p:cNvCxnSpPr>
          <p:nvPr/>
        </p:nvCxnSpPr>
        <p:spPr>
          <a:xfrm>
            <a:off x="2466906" y="4902563"/>
            <a:ext cx="4350782" cy="102131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19" idx="3"/>
            <a:endCxn id="35" idx="1"/>
          </p:cNvCxnSpPr>
          <p:nvPr/>
        </p:nvCxnSpPr>
        <p:spPr>
          <a:xfrm flipV="1">
            <a:off x="2443309" y="2663529"/>
            <a:ext cx="4188818" cy="2748361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endCxn id="47" idx="1"/>
          </p:cNvCxnSpPr>
          <p:nvPr/>
        </p:nvCxnSpPr>
        <p:spPr>
          <a:xfrm flipV="1">
            <a:off x="2493412" y="5353083"/>
            <a:ext cx="4116401" cy="62728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115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všechna slovesa:</a:t>
            </a:r>
            <a:endParaRPr lang="cs-CZ" sz="28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085184"/>
            <a:ext cx="696137" cy="149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a/c/2/3/11949892092121116148storm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04" y="188640"/>
            <a:ext cx="1613606" cy="153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8/d/Z/8/P/A/halloween-owl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27997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477492" y="4816351"/>
            <a:ext cx="1216429" cy="1752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4115" y="1726184"/>
            <a:ext cx="85430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održíme, tvrdý, sova, spíte, mlčeti, padesát, dárek, budete se koupat, šťastně, výskal, určitě,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ez, au, blesk, ať, umřela, budeme zpívat, přece,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32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ento, každý, zaštěkal, oves, usne, oči, déšť, prší, tečka, ona, dvoje, na, prásk, práská, vesele, promluvíte, odpočiň si, vyvětráme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324115" y="2204864"/>
            <a:ext cx="1727605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11960" y="2204864"/>
            <a:ext cx="86409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292080" y="2204864"/>
            <a:ext cx="100811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693922" y="2708920"/>
            <a:ext cx="273406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156176" y="2708920"/>
            <a:ext cx="100811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3225099"/>
            <a:ext cx="117577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860032" y="3225099"/>
            <a:ext cx="244827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699792" y="3645024"/>
            <a:ext cx="130796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8064" y="3645024"/>
            <a:ext cx="86409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740352" y="3645024"/>
            <a:ext cx="7081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48064" y="4149080"/>
            <a:ext cx="11521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24115" y="4698686"/>
            <a:ext cx="194362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>
            <a:off x="2483768" y="4698686"/>
            <a:ext cx="172819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52" name="Přímá spojnice 2051"/>
          <p:cNvCxnSpPr/>
          <p:nvPr/>
        </p:nvCxnSpPr>
        <p:spPr>
          <a:xfrm>
            <a:off x="4427984" y="4698686"/>
            <a:ext cx="172819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2282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2014-01-10].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/>
              <a:t>učitelka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 5 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600" dirty="0"/>
              <a:t>Psík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://www.clker.com/clipart-3455.html</a:t>
            </a:r>
          </a:p>
          <a:p>
            <a:pPr marL="0" indent="0">
              <a:buNone/>
              <a:defRPr/>
            </a:pPr>
            <a:r>
              <a:rPr lang="cs-CZ" sz="1600" dirty="0"/>
              <a:t>rodiny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://www.clker.com/clipart-smiling-family.html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Kočka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www.clker.com/clipart-6989.html</a:t>
            </a:r>
          </a:p>
          <a:p>
            <a:pPr marL="0" indent="0">
              <a:buNone/>
              <a:defRPr/>
            </a:pPr>
            <a:r>
              <a:rPr lang="cs-CZ" sz="1600" dirty="0"/>
              <a:t>Slunce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://www.clker.com/clipart-6492.html</a:t>
            </a:r>
          </a:p>
          <a:p>
            <a:pPr marL="0" indent="0">
              <a:buNone/>
              <a:defRPr/>
            </a:pPr>
            <a:r>
              <a:rPr lang="cs-CZ" sz="1600" dirty="0"/>
              <a:t>Ptáci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://www.clker.com/clipart-211186.html</a:t>
            </a:r>
          </a:p>
          <a:p>
            <a:pPr marL="0" indent="0">
              <a:buNone/>
              <a:defRPr/>
            </a:pPr>
            <a:r>
              <a:rPr lang="cs-CZ" sz="1600" dirty="0"/>
              <a:t>Loď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://www.clker.com/clipart-6881.html</a:t>
            </a:r>
          </a:p>
          <a:p>
            <a:pPr marL="0" indent="0">
              <a:buNone/>
              <a:defRPr/>
            </a:pPr>
            <a:r>
              <a:rPr lang="cs-CZ" sz="1600" dirty="0"/>
              <a:t>Letadlo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://www.clker.com/clipart-6889.html</a:t>
            </a:r>
          </a:p>
          <a:p>
            <a:pPr marL="0" indent="0">
              <a:buNone/>
              <a:defRPr/>
            </a:pPr>
            <a:r>
              <a:rPr lang="cs-CZ" sz="1600" dirty="0"/>
              <a:t>Květiny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://www.clker.com/clipart-4366.html</a:t>
            </a:r>
          </a:p>
          <a:p>
            <a:pPr marL="0" indent="0">
              <a:buNone/>
              <a:defRPr/>
            </a:pPr>
            <a:r>
              <a:rPr lang="cs-CZ" sz="1600" dirty="0"/>
              <a:t>Vodopád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://www.clker.com/clipart-345820.html</a:t>
            </a:r>
          </a:p>
          <a:p>
            <a:pPr marL="0" indent="0">
              <a:buNone/>
              <a:defRPr/>
            </a:pPr>
            <a:r>
              <a:rPr lang="cs-CZ" sz="1600" dirty="0"/>
              <a:t>Oheň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://www.clker.com/clipart-4522.html</a:t>
            </a:r>
          </a:p>
          <a:p>
            <a:pPr marL="0" indent="0">
              <a:buNone/>
              <a:defRPr/>
            </a:pPr>
            <a:r>
              <a:rPr lang="cs-CZ" sz="1600" dirty="0"/>
              <a:t>Bouřka	</a:t>
            </a:r>
            <a:r>
              <a:rPr lang="cs-CZ" sz="1600" dirty="0" smtClean="0"/>
              <a:t>http</a:t>
            </a:r>
            <a:r>
              <a:rPr lang="cs-CZ" sz="1600" dirty="0"/>
              <a:t>://www.clker.com/clipart-6491.html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Sova	</a:t>
            </a:r>
            <a:r>
              <a:rPr lang="cs-CZ" sz="1400" dirty="0"/>
              <a:t>http://</a:t>
            </a:r>
            <a:r>
              <a:rPr lang="cs-CZ" sz="1400" dirty="0" smtClean="0"/>
              <a:t>www.clker.com/clipart-halloween-owl.html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562376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641</Words>
  <Application>Microsoft Office PowerPoint</Application>
  <PresentationFormat>Předvádění na obrazovce (4:3)</PresentationFormat>
  <Paragraphs>181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30</cp:revision>
  <dcterms:created xsi:type="dcterms:W3CDTF">2013-12-26T10:06:39Z</dcterms:created>
  <dcterms:modified xsi:type="dcterms:W3CDTF">2014-01-12T09:43:09Z</dcterms:modified>
</cp:coreProperties>
</file>