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9" r:id="rId5"/>
    <p:sldId id="260" r:id="rId6"/>
    <p:sldId id="266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F92A2-AC19-4708-9CC2-CF2B0E22624C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F04F88-6843-43C7-93F5-90BEF2732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1" y="11663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581640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20</a:t>
                      </a:r>
                      <a:r>
                        <a:rPr lang="cs-CZ" sz="2400" b="0" baseline="0" dirty="0" smtClean="0"/>
                        <a:t>. 3</a:t>
                      </a:r>
                      <a:r>
                        <a:rPr lang="cs-CZ" sz="2400" b="0" baseline="0" dirty="0" smtClean="0"/>
                        <a:t>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VY_32_INOVACE_09_MATEMATIKA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- Násobení 5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násobení číslem 5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</a:t>
            </a:r>
            <a:r>
              <a:rPr lang="cs-CZ" smtClean="0"/>
              <a:t>a 3. ročníku ZŠ</a:t>
            </a: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Násobení 5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solidFill>
            <a:srgbClr val="FFFF99"/>
          </a:solidFill>
        </p:spPr>
        <p:txBody>
          <a:bodyPr/>
          <a:lstStyle/>
          <a:p>
            <a:r>
              <a:rPr lang="cs-CZ" dirty="0" smtClean="0"/>
              <a:t>Násobky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5			10		15		20		25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30		35		40		45		50</a:t>
            </a:r>
            <a:endParaRPr lang="cs-CZ" dirty="0"/>
          </a:p>
        </p:txBody>
      </p:sp>
      <p:pic>
        <p:nvPicPr>
          <p:cNvPr id="1028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1446334" y="1062608"/>
            <a:ext cx="2436891" cy="1563232"/>
          </a:xfrm>
          <a:prstGeom prst="rect">
            <a:avLst/>
          </a:prstGeom>
          <a:noFill/>
        </p:spPr>
      </p:pic>
      <p:pic>
        <p:nvPicPr>
          <p:cNvPr id="6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390549" y="1422647"/>
            <a:ext cx="2436891" cy="1563232"/>
          </a:xfrm>
          <a:prstGeom prst="rect">
            <a:avLst/>
          </a:prstGeom>
          <a:noFill/>
        </p:spPr>
      </p:pic>
      <p:pic>
        <p:nvPicPr>
          <p:cNvPr id="7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190750" y="1062607"/>
            <a:ext cx="2436891" cy="1563232"/>
          </a:xfrm>
          <a:prstGeom prst="rect">
            <a:avLst/>
          </a:prstGeom>
          <a:noFill/>
        </p:spPr>
      </p:pic>
      <p:pic>
        <p:nvPicPr>
          <p:cNvPr id="8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7062958" y="1134615"/>
            <a:ext cx="2436891" cy="1563232"/>
          </a:xfrm>
          <a:prstGeom prst="rect">
            <a:avLst/>
          </a:prstGeom>
          <a:noFill/>
        </p:spPr>
      </p:pic>
      <p:pic>
        <p:nvPicPr>
          <p:cNvPr id="9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-353866" y="1206623"/>
            <a:ext cx="2436891" cy="1563232"/>
          </a:xfrm>
          <a:prstGeom prst="rect">
            <a:avLst/>
          </a:prstGeom>
          <a:noFill/>
        </p:spPr>
      </p:pic>
      <p:pic>
        <p:nvPicPr>
          <p:cNvPr id="10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-173338" y="4086943"/>
            <a:ext cx="2436891" cy="1563232"/>
          </a:xfrm>
          <a:prstGeom prst="rect">
            <a:avLst/>
          </a:prstGeom>
          <a:noFill/>
        </p:spPr>
      </p:pic>
      <p:pic>
        <p:nvPicPr>
          <p:cNvPr id="11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1734365" y="4230959"/>
            <a:ext cx="2436891" cy="1563232"/>
          </a:xfrm>
          <a:prstGeom prst="rect">
            <a:avLst/>
          </a:prstGeom>
          <a:noFill/>
        </p:spPr>
      </p:pic>
      <p:pic>
        <p:nvPicPr>
          <p:cNvPr id="12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06574" y="4230959"/>
            <a:ext cx="2436891" cy="1563232"/>
          </a:xfrm>
          <a:prstGeom prst="rect">
            <a:avLst/>
          </a:prstGeom>
          <a:noFill/>
        </p:spPr>
      </p:pic>
      <p:pic>
        <p:nvPicPr>
          <p:cNvPr id="13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334765" y="4230959"/>
            <a:ext cx="2436891" cy="1563232"/>
          </a:xfrm>
          <a:prstGeom prst="rect">
            <a:avLst/>
          </a:prstGeom>
          <a:noFill/>
        </p:spPr>
      </p:pic>
      <p:pic>
        <p:nvPicPr>
          <p:cNvPr id="14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6880447" y="4158951"/>
            <a:ext cx="2436891" cy="1563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9" name="Picture 5" descr="C:\Users\NB\AppData\Local\Microsoft\Windows\Temporary Internet Files\Content.IE5\S7687CZ2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92984"/>
            <a:ext cx="1815125" cy="1793210"/>
          </a:xfrm>
          <a:prstGeom prst="rect">
            <a:avLst/>
          </a:prstGeom>
          <a:noFill/>
        </p:spPr>
      </p:pic>
      <p:pic>
        <p:nvPicPr>
          <p:cNvPr id="4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390208">
            <a:off x="1331640" y="2060848"/>
            <a:ext cx="579064" cy="803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25516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1032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916832"/>
            <a:ext cx="782817" cy="782817"/>
          </a:xfrm>
          <a:prstGeom prst="rect">
            <a:avLst/>
          </a:prstGeom>
          <a:noFill/>
        </p:spPr>
      </p:pic>
      <p:pic>
        <p:nvPicPr>
          <p:cNvPr id="7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556792"/>
            <a:ext cx="782817" cy="782817"/>
          </a:xfrm>
          <a:prstGeom prst="rect">
            <a:avLst/>
          </a:prstGeom>
          <a:noFill/>
        </p:spPr>
      </p:pic>
      <p:pic>
        <p:nvPicPr>
          <p:cNvPr id="8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024672">
            <a:off x="1835696" y="2276872"/>
            <a:ext cx="782817" cy="782817"/>
          </a:xfrm>
          <a:prstGeom prst="rect">
            <a:avLst/>
          </a:prstGeom>
          <a:noFill/>
        </p:spPr>
      </p:pic>
      <p:pic>
        <p:nvPicPr>
          <p:cNvPr id="9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772816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 descr="C:\Users\NB\AppData\Local\Microsoft\Windows\Temporary Internet Files\Content.IE5\S7687CZ2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72816"/>
            <a:ext cx="1815125" cy="1793210"/>
          </a:xfrm>
          <a:prstGeom prst="rect">
            <a:avLst/>
          </a:prstGeom>
          <a:noFill/>
        </p:spPr>
      </p:pic>
      <p:pic>
        <p:nvPicPr>
          <p:cNvPr id="11" name="Picture 5" descr="C:\Users\NB\AppData\Local\Microsoft\Windows\Temporary Internet Files\Content.IE5\S7687CZ2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772816"/>
            <a:ext cx="1815125" cy="1793210"/>
          </a:xfrm>
          <a:prstGeom prst="rect">
            <a:avLst/>
          </a:prstGeom>
          <a:noFill/>
        </p:spPr>
      </p:pic>
      <p:pic>
        <p:nvPicPr>
          <p:cNvPr id="13" name="Picture 5" descr="C:\Users\NB\AppData\Local\Microsoft\Windows\Temporary Internet Files\Content.IE5\S7687CZ2\MC900290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772816"/>
            <a:ext cx="1815125" cy="1793210"/>
          </a:xfrm>
          <a:prstGeom prst="rect">
            <a:avLst/>
          </a:prstGeom>
          <a:noFill/>
        </p:spPr>
      </p:pic>
      <p:pic>
        <p:nvPicPr>
          <p:cNvPr id="14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060848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924838">
            <a:off x="4067944" y="2060848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168040">
            <a:off x="5004048" y="2132856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628800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2132856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988840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132856"/>
            <a:ext cx="782817" cy="782817"/>
          </a:xfrm>
          <a:prstGeom prst="rect">
            <a:avLst/>
          </a:prstGeom>
          <a:noFill/>
        </p:spPr>
      </p:pic>
      <p:pic>
        <p:nvPicPr>
          <p:cNvPr id="21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222035">
            <a:off x="5220072" y="1628800"/>
            <a:ext cx="782817" cy="782817"/>
          </a:xfrm>
          <a:prstGeom prst="rect">
            <a:avLst/>
          </a:prstGeom>
          <a:noFill/>
        </p:spPr>
      </p:pic>
      <p:pic>
        <p:nvPicPr>
          <p:cNvPr id="22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132856"/>
            <a:ext cx="782817" cy="782817"/>
          </a:xfrm>
          <a:prstGeom prst="rect">
            <a:avLst/>
          </a:prstGeom>
          <a:noFill/>
        </p:spPr>
      </p:pic>
      <p:pic>
        <p:nvPicPr>
          <p:cNvPr id="23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060848"/>
            <a:ext cx="782817" cy="782817"/>
          </a:xfrm>
          <a:prstGeom prst="rect">
            <a:avLst/>
          </a:prstGeom>
          <a:noFill/>
        </p:spPr>
      </p:pic>
      <p:pic>
        <p:nvPicPr>
          <p:cNvPr id="24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628800"/>
            <a:ext cx="782817" cy="782817"/>
          </a:xfrm>
          <a:prstGeom prst="rect">
            <a:avLst/>
          </a:prstGeom>
          <a:noFill/>
        </p:spPr>
      </p:pic>
      <p:pic>
        <p:nvPicPr>
          <p:cNvPr id="25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846538">
            <a:off x="7374582" y="2199133"/>
            <a:ext cx="782817" cy="782817"/>
          </a:xfrm>
          <a:prstGeom prst="rect">
            <a:avLst/>
          </a:prstGeom>
          <a:noFill/>
        </p:spPr>
      </p:pic>
      <p:pic>
        <p:nvPicPr>
          <p:cNvPr id="26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143472">
            <a:off x="3707904" y="1628800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11" descr="C:\Users\NB\AppData\Local\Microsoft\Windows\Temporary Internet Files\Content.IE5\K0O7W0UI\MC90043639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484784"/>
            <a:ext cx="579064" cy="73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8" descr="C:\Users\NB\AppData\Local\Microsoft\Windows\Temporary Internet Files\Content.IE5\8L54VNKW\MC90043638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39794">
            <a:off x="3059832" y="1556792"/>
            <a:ext cx="782817" cy="782817"/>
          </a:xfrm>
          <a:prstGeom prst="rect">
            <a:avLst/>
          </a:prstGeom>
          <a:noFill/>
        </p:spPr>
      </p:pic>
      <p:sp>
        <p:nvSpPr>
          <p:cNvPr id="29" name="Obdélník 28"/>
          <p:cNvSpPr/>
          <p:nvPr/>
        </p:nvSpPr>
        <p:spPr>
          <a:xfrm>
            <a:off x="1331640" y="364502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419872" y="364502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508104" y="364502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596336" y="364502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3" name="Zástupný symbol pro obsah 38"/>
          <p:cNvSpPr txBox="1">
            <a:spLocks/>
          </p:cNvSpPr>
          <p:nvPr/>
        </p:nvSpPr>
        <p:spPr>
          <a:xfrm>
            <a:off x="2339752" y="5301208"/>
            <a:ext cx="3970784" cy="1080120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600" noProof="0" dirty="0" smtClean="0">
                <a:solidFill>
                  <a:schemeClr val="tx1"/>
                </a:solidFill>
              </a:rPr>
              <a:t>4</a:t>
            </a:r>
            <a:r>
              <a:rPr kumimoji="0" lang="cs-CZ" sz="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x 5 </a:t>
            </a:r>
            <a:r>
              <a:rPr kumimoji="0" lang="cs-CZ" sz="6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</a:t>
            </a:r>
            <a:r>
              <a:rPr lang="cs-CZ" sz="6600" noProof="0" smtClean="0">
                <a:solidFill>
                  <a:schemeClr val="tx1"/>
                </a:solidFill>
              </a:rPr>
              <a:t>20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7544" y="3429000"/>
            <a:ext cx="6120680" cy="21602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492896"/>
            <a:ext cx="978305" cy="113613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467544" y="2276872"/>
            <a:ext cx="6120680" cy="21602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978305" cy="1136130"/>
          </a:xfrm>
          <a:prstGeom prst="rect">
            <a:avLst/>
          </a:prstGeom>
          <a:noFill/>
        </p:spPr>
      </p:pic>
      <p:pic>
        <p:nvPicPr>
          <p:cNvPr id="13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412776"/>
            <a:ext cx="978305" cy="1136130"/>
          </a:xfrm>
          <a:prstGeom prst="rect">
            <a:avLst/>
          </a:prstGeom>
          <a:noFill/>
        </p:spPr>
      </p:pic>
      <p:pic>
        <p:nvPicPr>
          <p:cNvPr id="15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340768"/>
            <a:ext cx="978305" cy="1136130"/>
          </a:xfrm>
          <a:prstGeom prst="rect">
            <a:avLst/>
          </a:prstGeom>
          <a:noFill/>
        </p:spPr>
      </p:pic>
      <p:pic>
        <p:nvPicPr>
          <p:cNvPr id="16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412776"/>
            <a:ext cx="978305" cy="1136130"/>
          </a:xfrm>
          <a:prstGeom prst="rect">
            <a:avLst/>
          </a:prstGeom>
          <a:noFill/>
        </p:spPr>
      </p:pic>
      <p:pic>
        <p:nvPicPr>
          <p:cNvPr id="17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340768"/>
            <a:ext cx="978305" cy="1136130"/>
          </a:xfrm>
          <a:prstGeom prst="rect">
            <a:avLst/>
          </a:prstGeom>
          <a:noFill/>
        </p:spPr>
      </p:pic>
      <p:pic>
        <p:nvPicPr>
          <p:cNvPr id="19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92896"/>
            <a:ext cx="978305" cy="1136130"/>
          </a:xfrm>
          <a:prstGeom prst="rect">
            <a:avLst/>
          </a:prstGeom>
          <a:noFill/>
        </p:spPr>
      </p:pic>
      <p:pic>
        <p:nvPicPr>
          <p:cNvPr id="21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420888"/>
            <a:ext cx="978305" cy="1136130"/>
          </a:xfrm>
          <a:prstGeom prst="rect">
            <a:avLst/>
          </a:prstGeom>
          <a:noFill/>
        </p:spPr>
      </p:pic>
      <p:pic>
        <p:nvPicPr>
          <p:cNvPr id="22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492896"/>
            <a:ext cx="978305" cy="1136130"/>
          </a:xfrm>
          <a:prstGeom prst="rect">
            <a:avLst/>
          </a:prstGeom>
          <a:noFill/>
        </p:spPr>
      </p:pic>
      <p:pic>
        <p:nvPicPr>
          <p:cNvPr id="23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978305" cy="113613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67544" y="4581128"/>
            <a:ext cx="6120680" cy="21602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717032"/>
            <a:ext cx="978305" cy="1136130"/>
          </a:xfrm>
          <a:prstGeom prst="rect">
            <a:avLst/>
          </a:prstGeom>
          <a:noFill/>
        </p:spPr>
      </p:pic>
      <p:pic>
        <p:nvPicPr>
          <p:cNvPr id="25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645024"/>
            <a:ext cx="978305" cy="1136130"/>
          </a:xfrm>
          <a:prstGeom prst="rect">
            <a:avLst/>
          </a:prstGeom>
          <a:noFill/>
        </p:spPr>
      </p:pic>
      <p:pic>
        <p:nvPicPr>
          <p:cNvPr id="26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645024"/>
            <a:ext cx="978305" cy="1136130"/>
          </a:xfrm>
          <a:prstGeom prst="rect">
            <a:avLst/>
          </a:prstGeom>
          <a:noFill/>
        </p:spPr>
      </p:pic>
      <p:pic>
        <p:nvPicPr>
          <p:cNvPr id="27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645024"/>
            <a:ext cx="978305" cy="1136130"/>
          </a:xfrm>
          <a:prstGeom prst="rect">
            <a:avLst/>
          </a:prstGeom>
          <a:noFill/>
        </p:spPr>
      </p:pic>
      <p:pic>
        <p:nvPicPr>
          <p:cNvPr id="28" name="Picture 5" descr="C:\Users\NB\AppData\Local\Microsoft\Windows\Temporary Internet Files\Content.IE5\8P0513AD\MC900290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645024"/>
            <a:ext cx="978305" cy="1136130"/>
          </a:xfrm>
          <a:prstGeom prst="rect">
            <a:avLst/>
          </a:prstGeom>
          <a:noFill/>
        </p:spPr>
      </p:pic>
      <p:sp>
        <p:nvSpPr>
          <p:cNvPr id="31" name="Zástupný symbol pro obsah 3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7524328" y="1700808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524328" y="2780928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524328" y="3861048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7" name="Zástupný symbol pro obsah 38"/>
          <p:cNvSpPr txBox="1">
            <a:spLocks/>
          </p:cNvSpPr>
          <p:nvPr/>
        </p:nvSpPr>
        <p:spPr>
          <a:xfrm>
            <a:off x="2339752" y="5301208"/>
            <a:ext cx="3970784" cy="1080120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6600" dirty="0" smtClean="0">
                <a:solidFill>
                  <a:schemeClr val="tx1"/>
                </a:solidFill>
              </a:rPr>
              <a:t>3</a:t>
            </a:r>
            <a:r>
              <a:rPr kumimoji="0" lang="cs-CZ" sz="6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x 5 = </a:t>
            </a:r>
            <a:r>
              <a:rPr lang="cs-CZ" sz="6600" dirty="0" smtClean="0">
                <a:solidFill>
                  <a:schemeClr val="tx1"/>
                </a:solidFill>
              </a:rPr>
              <a:t>15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x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10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34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1809683"/>
            <a:ext cx="752290" cy="482584"/>
          </a:xfrm>
          <a:prstGeom prst="rect">
            <a:avLst/>
          </a:prstGeom>
          <a:noFill/>
        </p:spPr>
      </p:pic>
      <p:pic>
        <p:nvPicPr>
          <p:cNvPr id="35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158449" y="1809684"/>
            <a:ext cx="752290" cy="482584"/>
          </a:xfrm>
          <a:prstGeom prst="rect">
            <a:avLst/>
          </a:prstGeom>
          <a:noFill/>
        </p:spPr>
      </p:pic>
      <p:pic>
        <p:nvPicPr>
          <p:cNvPr id="36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662505" y="1809684"/>
            <a:ext cx="752290" cy="482584"/>
          </a:xfrm>
          <a:prstGeom prst="rect">
            <a:avLst/>
          </a:prstGeom>
          <a:noFill/>
        </p:spPr>
      </p:pic>
      <p:pic>
        <p:nvPicPr>
          <p:cNvPr id="37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166561" y="1809684"/>
            <a:ext cx="752290" cy="482584"/>
          </a:xfrm>
          <a:prstGeom prst="rect">
            <a:avLst/>
          </a:prstGeom>
          <a:noFill/>
        </p:spPr>
      </p:pic>
      <p:pic>
        <p:nvPicPr>
          <p:cNvPr id="38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598610" y="1809683"/>
            <a:ext cx="752290" cy="482584"/>
          </a:xfrm>
          <a:prstGeom prst="rect">
            <a:avLst/>
          </a:prstGeom>
          <a:noFill/>
        </p:spPr>
      </p:pic>
      <p:pic>
        <p:nvPicPr>
          <p:cNvPr id="39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158449" y="2601772"/>
            <a:ext cx="752290" cy="482584"/>
          </a:xfrm>
          <a:prstGeom prst="rect">
            <a:avLst/>
          </a:prstGeom>
          <a:noFill/>
        </p:spPr>
      </p:pic>
      <p:pic>
        <p:nvPicPr>
          <p:cNvPr id="40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2601772"/>
            <a:ext cx="752290" cy="482584"/>
          </a:xfrm>
          <a:prstGeom prst="rect">
            <a:avLst/>
          </a:prstGeom>
          <a:noFill/>
        </p:spPr>
      </p:pic>
      <p:pic>
        <p:nvPicPr>
          <p:cNvPr id="41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590498" y="3321851"/>
            <a:ext cx="752290" cy="482584"/>
          </a:xfrm>
          <a:prstGeom prst="rect">
            <a:avLst/>
          </a:prstGeom>
          <a:noFill/>
        </p:spPr>
      </p:pic>
      <p:pic>
        <p:nvPicPr>
          <p:cNvPr id="42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158449" y="3321851"/>
            <a:ext cx="752290" cy="482584"/>
          </a:xfrm>
          <a:prstGeom prst="rect">
            <a:avLst/>
          </a:prstGeom>
          <a:noFill/>
        </p:spPr>
      </p:pic>
      <p:pic>
        <p:nvPicPr>
          <p:cNvPr id="43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3321851"/>
            <a:ext cx="752290" cy="482584"/>
          </a:xfrm>
          <a:prstGeom prst="rect">
            <a:avLst/>
          </a:prstGeom>
          <a:noFill/>
        </p:spPr>
      </p:pic>
      <p:pic>
        <p:nvPicPr>
          <p:cNvPr id="44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094553" y="4185948"/>
            <a:ext cx="752290" cy="482584"/>
          </a:xfrm>
          <a:prstGeom prst="rect">
            <a:avLst/>
          </a:prstGeom>
          <a:noFill/>
        </p:spPr>
      </p:pic>
      <p:pic>
        <p:nvPicPr>
          <p:cNvPr id="45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590497" y="4113938"/>
            <a:ext cx="752290" cy="482584"/>
          </a:xfrm>
          <a:prstGeom prst="rect">
            <a:avLst/>
          </a:prstGeom>
          <a:noFill/>
        </p:spPr>
      </p:pic>
      <p:pic>
        <p:nvPicPr>
          <p:cNvPr id="46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086442" y="4113941"/>
            <a:ext cx="752290" cy="482584"/>
          </a:xfrm>
          <a:prstGeom prst="rect">
            <a:avLst/>
          </a:prstGeom>
          <a:noFill/>
        </p:spPr>
      </p:pic>
      <p:pic>
        <p:nvPicPr>
          <p:cNvPr id="47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4113940"/>
            <a:ext cx="752290" cy="482584"/>
          </a:xfrm>
          <a:prstGeom prst="rect">
            <a:avLst/>
          </a:prstGeom>
          <a:noFill/>
        </p:spPr>
      </p:pic>
      <p:pic>
        <p:nvPicPr>
          <p:cNvPr id="48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6102665" y="4834020"/>
            <a:ext cx="752290" cy="482584"/>
          </a:xfrm>
          <a:prstGeom prst="rect">
            <a:avLst/>
          </a:prstGeom>
          <a:noFill/>
        </p:spPr>
      </p:pic>
      <p:pic>
        <p:nvPicPr>
          <p:cNvPr id="49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670617" y="4906027"/>
            <a:ext cx="752290" cy="482584"/>
          </a:xfrm>
          <a:prstGeom prst="rect">
            <a:avLst/>
          </a:prstGeom>
          <a:noFill/>
        </p:spPr>
      </p:pic>
      <p:pic>
        <p:nvPicPr>
          <p:cNvPr id="50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166562" y="4834018"/>
            <a:ext cx="752290" cy="482584"/>
          </a:xfrm>
          <a:prstGeom prst="rect">
            <a:avLst/>
          </a:prstGeom>
          <a:noFill/>
        </p:spPr>
      </p:pic>
      <p:pic>
        <p:nvPicPr>
          <p:cNvPr id="51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662506" y="4906027"/>
            <a:ext cx="752290" cy="482584"/>
          </a:xfrm>
          <a:prstGeom prst="rect">
            <a:avLst/>
          </a:prstGeom>
          <a:noFill/>
        </p:spPr>
      </p:pic>
      <p:pic>
        <p:nvPicPr>
          <p:cNvPr id="52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158449" y="4906027"/>
            <a:ext cx="752290" cy="482584"/>
          </a:xfrm>
          <a:prstGeom prst="rect">
            <a:avLst/>
          </a:prstGeom>
          <a:noFill/>
        </p:spPr>
      </p:pic>
      <p:pic>
        <p:nvPicPr>
          <p:cNvPr id="53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4906028"/>
            <a:ext cx="752290" cy="482584"/>
          </a:xfrm>
          <a:prstGeom prst="rect">
            <a:avLst/>
          </a:prstGeom>
          <a:noFill/>
        </p:spPr>
      </p:pic>
      <p:pic>
        <p:nvPicPr>
          <p:cNvPr id="54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6318690" y="5626108"/>
            <a:ext cx="752290" cy="482584"/>
          </a:xfrm>
          <a:prstGeom prst="rect">
            <a:avLst/>
          </a:prstGeom>
          <a:noFill/>
        </p:spPr>
      </p:pic>
      <p:pic>
        <p:nvPicPr>
          <p:cNvPr id="55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886641" y="5626106"/>
            <a:ext cx="752290" cy="482584"/>
          </a:xfrm>
          <a:prstGeom prst="rect">
            <a:avLst/>
          </a:prstGeom>
          <a:noFill/>
        </p:spPr>
      </p:pic>
      <p:pic>
        <p:nvPicPr>
          <p:cNvPr id="56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454593" y="5626108"/>
            <a:ext cx="752290" cy="482584"/>
          </a:xfrm>
          <a:prstGeom prst="rect">
            <a:avLst/>
          </a:prstGeom>
          <a:noFill/>
        </p:spPr>
      </p:pic>
      <p:pic>
        <p:nvPicPr>
          <p:cNvPr id="57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5022545" y="5626108"/>
            <a:ext cx="752290" cy="482584"/>
          </a:xfrm>
          <a:prstGeom prst="rect">
            <a:avLst/>
          </a:prstGeom>
          <a:noFill/>
        </p:spPr>
      </p:pic>
      <p:pic>
        <p:nvPicPr>
          <p:cNvPr id="65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590498" y="5698116"/>
            <a:ext cx="752290" cy="482584"/>
          </a:xfrm>
          <a:prstGeom prst="rect">
            <a:avLst/>
          </a:prstGeom>
          <a:noFill/>
        </p:spPr>
      </p:pic>
      <p:pic>
        <p:nvPicPr>
          <p:cNvPr id="66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4158449" y="5698116"/>
            <a:ext cx="752290" cy="482584"/>
          </a:xfrm>
          <a:prstGeom prst="rect">
            <a:avLst/>
          </a:prstGeom>
          <a:noFill/>
        </p:spPr>
      </p:pic>
      <p:pic>
        <p:nvPicPr>
          <p:cNvPr id="67" name="Picture 4" descr="C:\Users\NB\AppData\Local\Microsoft\Windows\Temporary Internet Files\Content.IE5\K0O7W0UI\MC9002805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87781">
            <a:off x="3654393" y="5698115"/>
            <a:ext cx="752290" cy="482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185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Násobení 5  </vt:lpstr>
      <vt:lpstr>Násobky 5</vt:lpstr>
      <vt:lpstr>         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5</dc:title>
  <dc:creator>NB</dc:creator>
  <cp:lastModifiedBy>Učitel</cp:lastModifiedBy>
  <cp:revision>34</cp:revision>
  <dcterms:created xsi:type="dcterms:W3CDTF">2012-03-06T13:28:51Z</dcterms:created>
  <dcterms:modified xsi:type="dcterms:W3CDTF">2012-03-27T13:59:38Z</dcterms:modified>
</cp:coreProperties>
</file>