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58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00"/>
    <a:srgbClr val="008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1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1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VY_12_INOVACE_ČJS.2.Bal.29_Vánoce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2</a:t>
            </a:r>
            <a:r>
              <a:rPr lang="cs-CZ" b="1" dirty="0" smtClean="0"/>
              <a:t>. 12.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Vánoce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Prezentace slouží žákům druhých tříd a je určena k procvičování</a:t>
            </a:r>
          </a:p>
          <a:p>
            <a:pPr marL="0" indent="0">
              <a:buNone/>
            </a:pPr>
            <a:r>
              <a:rPr lang="cs-CZ" b="1" dirty="0" smtClean="0"/>
              <a:t>                  vánočních tradic a zvyků. Žáci vybírají z nabídky věci, které se vážou</a:t>
            </a:r>
          </a:p>
          <a:p>
            <a:pPr marL="0" indent="0">
              <a:buNone/>
            </a:pPr>
            <a:r>
              <a:rPr lang="cs-CZ" b="1" dirty="0" smtClean="0"/>
              <a:t>                  k Vánocům, určují názvy předvánočních a vánočních období a svátků</a:t>
            </a:r>
          </a:p>
          <a:p>
            <a:pPr marL="0" indent="0">
              <a:buNone/>
            </a:pPr>
            <a:r>
              <a:rPr lang="cs-CZ" b="1" dirty="0" smtClean="0"/>
              <a:t>                  a luští vánoční křížovku.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1851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99383" y="836712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15816" y="100716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72000" y="100808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368" y="1004526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</a:p>
        </p:txBody>
      </p:sp>
      <p:sp>
        <p:nvSpPr>
          <p:cNvPr id="8" name="Obdélník 7"/>
          <p:cNvSpPr/>
          <p:nvPr/>
        </p:nvSpPr>
        <p:spPr>
          <a:xfrm>
            <a:off x="5868144" y="1080486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39452" y="100808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pic>
        <p:nvPicPr>
          <p:cNvPr id="2050" name="Picture 2" descr="http://www.clker.com/cliparts/s/W/v/k/7/a/christmas-ornam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644" y="3861048"/>
            <a:ext cx="2726504" cy="285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s/A/5/Z/s/n/christmas-bells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52" t="9735" r="8051" b="-1530"/>
          <a:stretch/>
        </p:blipFill>
        <p:spPr bwMode="auto">
          <a:xfrm>
            <a:off x="467544" y="3501008"/>
            <a:ext cx="3895127" cy="396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2054" name="Picture 6" descr="http://www.clker.com/cliparts/2/2/4/7/1260389701952269665jean_victor_balin_snowma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568" y="4644543"/>
            <a:ext cx="1294289" cy="181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64845"/>
            <a:ext cx="2987824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6" y="67115"/>
            <a:ext cx="3240358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D/3/P/T/U/7/festive-lights-4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7115"/>
            <a:ext cx="2893019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200" y="941204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276" y="704095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5828" y="1103376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55776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032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přečti článek a potom vyprávěj o Vánocích.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4773" y="1230198"/>
            <a:ext cx="85430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Vánoce jsou u nás oblíbené zimní svátky, které slaví téměř každá rodina. 24. prosince je Štědrý den. Členové rodiny zdobí stromeček a dávají si večer dárky. Poslouchají koledy a dodržují vánoční zvyky. Na vánočním stole bývá kapr a bramborový salát. Bytem voní vánočka a cukroví. Měli bychom také vědět, že na Štědrý den si připomínáme narození Ježíše Krista. Narodil se 25. prosince v Betlémě, proto se vyrábějí a vystavují betlémy.</a:t>
            </a:r>
            <a:endParaRPr lang="cs-CZ" sz="24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clker.com/cliparts/a/4/4/0/12576757451771087383secretlondon_Purple_present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69160"/>
            <a:ext cx="173979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a/8/d/7/119544552512408148Machovka_Christma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86497"/>
            <a:ext cx="1538235" cy="196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589240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204864"/>
            <a:ext cx="834735" cy="7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1102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14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149080"/>
            <a:ext cx="8856984" cy="25922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Věci, které patří k Vánocům, dej do bubliny.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5/X/q/K/a/U/adv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880" y="2915728"/>
            <a:ext cx="1428750" cy="88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5/d/2/6/1195445584476624856TheresaKnott_christmas_tre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2"/>
            <a:ext cx="1101279" cy="164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d/e/5/1/1197105103444360005biswajyotim_bed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74686"/>
            <a:ext cx="1972629" cy="84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78847"/>
            <a:ext cx="2088232" cy="97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clker.com/cliparts/h/5/B/i/r/o/christmas-bells-with-holly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52884"/>
            <a:ext cx="1414463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www.clker.com/cliparts/6/4/5/c/11949863011820104413hamburger_ganson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03575"/>
            <a:ext cx="1293269" cy="112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http://www.clker.com/cliparts/6/f/9/2/1257675485724299555secretlondon_Green_present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956" y="2608906"/>
            <a:ext cx="1316514" cy="136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http://www.clker.com/cliparts/0/1/1/0/11949837962021156671notebook1_sergio_luiz_ar_02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42232"/>
            <a:ext cx="1864353" cy="137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http://www.clker.com/cliparts/2/6/b/a/11949867221274282853balloons-aj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42232"/>
            <a:ext cx="1244026" cy="14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23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4458" y="18502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1607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35" y="6214809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675" y="3971132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939" y="6229450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3891919" y="4149080"/>
            <a:ext cx="12482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Vánoce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979712" y="4149080"/>
            <a:ext cx="504056" cy="677833"/>
          </a:xfrm>
          <a:prstGeom prst="downArrow">
            <a:avLst/>
          </a:prstGeom>
          <a:solidFill>
            <a:srgbClr val="FFFF66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ů 25"/>
          <p:cNvSpPr/>
          <p:nvPr/>
        </p:nvSpPr>
        <p:spPr>
          <a:xfrm>
            <a:off x="6439909" y="4149078"/>
            <a:ext cx="504056" cy="677833"/>
          </a:xfrm>
          <a:prstGeom prst="downArrow">
            <a:avLst/>
          </a:prstGeom>
          <a:solidFill>
            <a:srgbClr val="FFFF66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96" name="Picture 24" descr="http://www.clker.com/cliparts/s/n/k/B/h/n/christmas-candle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64" y="875602"/>
            <a:ext cx="1022037" cy="148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415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datum nebo slovo z prvního sloupku se správným dokončením ve druhém sloupku.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10" descr="http://www.clker.com/cliparts/6/1/f/3/1195437141305455295liftarn_Red_candle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044" y="249933"/>
            <a:ext cx="91693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www.clker.com/cliparts/6/1/f/3/1195437141305455295liftarn_Red_candl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726" y="249933"/>
            <a:ext cx="95527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64596" y="1314354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64596" y="2069426"/>
            <a:ext cx="2595778" cy="648072"/>
          </a:xfrm>
          <a:prstGeom prst="roundRect">
            <a:avLst/>
          </a:prstGeom>
          <a:solidFill>
            <a:srgbClr val="008000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64596" y="2857397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64596" y="3623910"/>
            <a:ext cx="2595778" cy="648072"/>
          </a:xfrm>
          <a:prstGeom prst="roundRect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64596" y="4424382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64596" y="5202786"/>
            <a:ext cx="2595778" cy="648072"/>
          </a:xfrm>
          <a:prstGeom prst="roundRect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5449" y="1339425"/>
            <a:ext cx="17802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83194" y="2131852"/>
            <a:ext cx="15708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Advent je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9807" y="2882468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24.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0968" y="3686336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25.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0968" y="4486808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26.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7081" y="5257764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31. prosince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81621" y="6026374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910598" y="6081352"/>
            <a:ext cx="13500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ledna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477830" y="2131852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Štědrý den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40152" y="2919823"/>
            <a:ext cx="29249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svátek vánoční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40152" y="3620907"/>
            <a:ext cx="29937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ředvánoční doba.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940152" y="4486808"/>
            <a:ext cx="2979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Boží hod vánoční 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40152" y="5265212"/>
            <a:ext cx="30990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Mikulášská nadílka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489658" y="6088800"/>
            <a:ext cx="1462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Silvestr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40284" y="1376780"/>
            <a:ext cx="2407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Nový rok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52415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vánoční zvyky a označ je hvězdičkou. Ostatní zvyky označ křížkem.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9137" y="1683250"/>
            <a:ext cx="63790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Pouštíme lodičky z ořechových skořápek.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571" y="2214731"/>
            <a:ext cx="51715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Dáváme si dárky pod stromeček.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9136" y="2767074"/>
            <a:ext cx="31895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Barvíme vajíčka.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2571" y="3290294"/>
            <a:ext cx="45954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pouštějí papírové draky.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9137" y="3848713"/>
            <a:ext cx="382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peče cukroví.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2571" y="4375073"/>
            <a:ext cx="27232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Zpíváme koledy.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9137" y="1160030"/>
            <a:ext cx="382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peče beránka.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9942" y="4908900"/>
            <a:ext cx="5164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Pleteme z proutků hodovačku.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6508" y="5467319"/>
            <a:ext cx="52915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Děvčata polévají chlapce vodou.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9942" y="5993679"/>
            <a:ext cx="63882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Zapalujeme svíčky a krájíme jablíčka.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5441706" y="2943981"/>
            <a:ext cx="3672408" cy="3616955"/>
          </a:xfrm>
          <a:prstGeom prst="ellipse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http://www.clker.com/cliparts/O/M/e/b/P/2/christmastree-with-gif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0" y="732503"/>
            <a:ext cx="1943100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http://www.clker.com/cliparts/h/5/B/i/r/o/christmas-bells-with-holl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08" y="548680"/>
            <a:ext cx="675267" cy="67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325" y="3393134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506" y="3724265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883" y="4371933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506" y="5145723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831" y="5612098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4" descr="http://www.clker.com/cliparts/a/6/e/8/119498563188281957tasto_8_architetto_franc_01.svg.med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650" y="3440317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09" y="3704296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856" y="4425527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114290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434" y="5603852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415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vánoční křížovku.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216931"/>
              </p:ext>
            </p:extLst>
          </p:nvPr>
        </p:nvGraphicFramePr>
        <p:xfrm>
          <a:off x="1115616" y="1412776"/>
          <a:ext cx="288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206134" y="4744261"/>
            <a:ext cx="3427379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206943" y="1314449"/>
            <a:ext cx="3428998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894765" y="4717890"/>
            <a:ext cx="3427379" cy="85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893955" y="1288078"/>
            <a:ext cx="3428998" cy="85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69565" y="1476998"/>
            <a:ext cx="39868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Roční doba, kdy jsou Vánoce.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69565" y="2244580"/>
            <a:ext cx="37707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Kominíčky v bytě krásně …..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69565" y="2974335"/>
            <a:ext cx="44188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Suchý plod – ovoce se skořápkou.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77138" y="3711855"/>
            <a:ext cx="38201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Obloha (jinak).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77138" y="4313314"/>
            <a:ext cx="31151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vychází ze světýlek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stromečku? - obráceně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06279" y="5021200"/>
            <a:ext cx="28699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Tradiční ryba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 štědrovečerní večeři.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7/1/e/d/1229694269493111958sheikh_tuhin_Christma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452"/>
            <a:ext cx="1253136" cy="126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7/1/e/d/1229694269493111958sheikh_tuhin_Christma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7624" y="49452"/>
            <a:ext cx="1275528" cy="126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s/W/v/k/7/a/christmas-ornamen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822" y="4994223"/>
            <a:ext cx="1678509" cy="175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815388"/>
            <a:ext cx="2180856" cy="101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566" y="6185915"/>
            <a:ext cx="1090428" cy="50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776" y="5871759"/>
            <a:ext cx="1150160" cy="53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7908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8000"/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Picture 4" descr="http://www.clker.com/cliparts/5/d/2/6/1195445584476624856TheresaKnott_christmas_tre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1944216" cy="29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5/d/2/6/1195445584476624856TheresaKnott_christmas_tre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08307" y="3645024"/>
            <a:ext cx="2016224" cy="29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s/W/v/k/7/a/christmas-ornamen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922858"/>
            <a:ext cx="1694577" cy="186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64845"/>
            <a:ext cx="2987824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6" y="67115"/>
            <a:ext cx="3240358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clker.com/cliparts/D/3/P/T/U/7/festive-lights-4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7115"/>
            <a:ext cx="2893019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s/W/v/k/7/a/christmas-ornamen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730" y="867215"/>
            <a:ext cx="1783473" cy="186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69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149080"/>
            <a:ext cx="8856984" cy="25922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Věci, které patří k Vánocům, dej do bubliny.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5/X/q/K/a/U/adv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403" y="5002311"/>
            <a:ext cx="1428750" cy="88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5/d/2/6/1195445584476624856TheresaKnott_christmas_tre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660" y="4586129"/>
            <a:ext cx="1101279" cy="164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d/e/5/1/1197105103444360005biswajyotim_bed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74686"/>
            <a:ext cx="1972629" cy="84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4695625"/>
            <a:ext cx="2088232" cy="97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clker.com/cliparts/h/5/B/i/r/o/christmas-bells-with-holly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841" y="4410690"/>
            <a:ext cx="1414463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www.clker.com/cliparts/6/4/5/c/11949863011820104413hamburger_ganson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03575"/>
            <a:ext cx="1293269" cy="112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http://www.clker.com/cliparts/6/f/9/2/1257675485724299555secretlondon_Green_present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0790"/>
            <a:ext cx="1316514" cy="136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http://www.clker.com/cliparts/0/1/1/0/11949837962021156671notebook1_sergio_luiz_ar_02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42232"/>
            <a:ext cx="1864353" cy="137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http://www.clker.com/cliparts/2/6/b/a/11949867221274282853balloons-aj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42232"/>
            <a:ext cx="1244026" cy="14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23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4458" y="18502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91607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35" y="6214809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675" y="3971132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939" y="6229450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3891919" y="4149080"/>
            <a:ext cx="12482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Vánoce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979712" y="4149080"/>
            <a:ext cx="504056" cy="677833"/>
          </a:xfrm>
          <a:prstGeom prst="downArrow">
            <a:avLst/>
          </a:prstGeom>
          <a:solidFill>
            <a:srgbClr val="FFFF66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ů 25"/>
          <p:cNvSpPr/>
          <p:nvPr/>
        </p:nvSpPr>
        <p:spPr>
          <a:xfrm>
            <a:off x="6439909" y="4149078"/>
            <a:ext cx="504056" cy="677833"/>
          </a:xfrm>
          <a:prstGeom prst="downArrow">
            <a:avLst/>
          </a:prstGeom>
          <a:solidFill>
            <a:srgbClr val="FFFF66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3" name="Picture 24" descr="http://www.clker.com/cliparts/s/n/k/B/h/n/christmas-candle-m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484" y="4748237"/>
            <a:ext cx="1022037" cy="148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21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datum nebo slovo z prvního sloupku se správným dokončením ve druhém sloupku.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10" descr="http://www.clker.com/cliparts/6/1/f/3/1195437141305455295liftarn_Red_candle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044" y="249933"/>
            <a:ext cx="91693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www.clker.com/cliparts/6/1/f/3/1195437141305455295liftarn_Red_candl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726" y="249933"/>
            <a:ext cx="95527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64596" y="1314354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64596" y="2069426"/>
            <a:ext cx="2595778" cy="648072"/>
          </a:xfrm>
          <a:prstGeom prst="roundRect">
            <a:avLst/>
          </a:prstGeom>
          <a:solidFill>
            <a:srgbClr val="008000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64596" y="2857397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64596" y="3623910"/>
            <a:ext cx="2595778" cy="648072"/>
          </a:xfrm>
          <a:prstGeom prst="roundRect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64596" y="4424382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64596" y="5202786"/>
            <a:ext cx="2595778" cy="648072"/>
          </a:xfrm>
          <a:prstGeom prst="roundRect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5449" y="1339425"/>
            <a:ext cx="17802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83194" y="2131852"/>
            <a:ext cx="15708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Advent je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9807" y="2882468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24.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0968" y="3686336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25.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0968" y="4486808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26. prosince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7081" y="5257764"/>
            <a:ext cx="19630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31. prosince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81621" y="6026374"/>
            <a:ext cx="2595778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910598" y="6081352"/>
            <a:ext cx="13500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ledna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477830" y="2131852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Štědrý den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40152" y="2919823"/>
            <a:ext cx="29249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svátek vánoční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40152" y="3620907"/>
            <a:ext cx="29937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ředvánoční doba.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940152" y="4486808"/>
            <a:ext cx="2979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Boží hod vánoční 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40152" y="5265212"/>
            <a:ext cx="30990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Mikulášská nadílka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489658" y="6088800"/>
            <a:ext cx="14626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Silvestr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40284" y="1376780"/>
            <a:ext cx="2407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Nový rok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7" name="Přímá spojnice 26"/>
          <p:cNvCxnSpPr>
            <a:endCxn id="24" idx="1"/>
          </p:cNvCxnSpPr>
          <p:nvPr/>
        </p:nvCxnSpPr>
        <p:spPr>
          <a:xfrm>
            <a:off x="2877399" y="1638390"/>
            <a:ext cx="3062753" cy="388843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22" idx="1"/>
          </p:cNvCxnSpPr>
          <p:nvPr/>
        </p:nvCxnSpPr>
        <p:spPr>
          <a:xfrm>
            <a:off x="2877399" y="2393462"/>
            <a:ext cx="3062753" cy="1489055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987824" y="2393462"/>
            <a:ext cx="4176464" cy="78797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9" idx="3"/>
          </p:cNvCxnSpPr>
          <p:nvPr/>
        </p:nvCxnSpPr>
        <p:spPr>
          <a:xfrm>
            <a:off x="2860374" y="3947946"/>
            <a:ext cx="3223794" cy="80047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877399" y="3181434"/>
            <a:ext cx="3278777" cy="1566985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25" idx="1"/>
          </p:cNvCxnSpPr>
          <p:nvPr/>
        </p:nvCxnSpPr>
        <p:spPr>
          <a:xfrm>
            <a:off x="2877399" y="5519374"/>
            <a:ext cx="4612259" cy="83103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2987824" y="1638390"/>
            <a:ext cx="4248472" cy="471202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058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vánoční zvyky a označ je hvězdičkou. Ostatní zvyky označ křížkem.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9137" y="1683250"/>
            <a:ext cx="637908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Pouštíme lodičky z ořechových skořápek.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571" y="2214731"/>
            <a:ext cx="51715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Dáváme si dárky pod stromeček.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9136" y="2767074"/>
            <a:ext cx="318954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Barvíme vajíčka.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2571" y="3290294"/>
            <a:ext cx="45954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pouštějí papírové draky.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9137" y="3848713"/>
            <a:ext cx="382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peče cukroví.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2571" y="4375073"/>
            <a:ext cx="27232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Zpíváme koledy.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9137" y="1160030"/>
            <a:ext cx="382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peče beránka.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9942" y="4908900"/>
            <a:ext cx="51641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Pleteme z proutků hodovačku.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6508" y="5467319"/>
            <a:ext cx="52915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Děvčata polévají chlapce vodou.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9942" y="5993679"/>
            <a:ext cx="63882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Zapalujeme svíčky a krájíme jablíčka.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5441706" y="2943981"/>
            <a:ext cx="3672408" cy="3616955"/>
          </a:xfrm>
          <a:prstGeom prst="ellipse">
            <a:avLst/>
          </a:prstGeom>
          <a:solidFill>
            <a:srgbClr val="008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http://www.clker.com/cliparts/O/M/e/b/P/2/christmastree-with-gif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0" y="732503"/>
            <a:ext cx="1943100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http://www.clker.com/cliparts/h/5/B/i/r/o/christmas-bells-with-holly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08" y="548680"/>
            <a:ext cx="675267" cy="67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955" y="1623264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941" y="2154745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443" y="3788727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329" y="4295499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http://www.clker.com/cliparts/8/e/c/0/12065615331091477000Rocket000_emblem-star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7" y="5990539"/>
            <a:ext cx="672325" cy="64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utoShape 4" descr="http://www.clker.com/cliparts/a/6/e/8/119498563188281957tasto_8_architetto_franc_01.svg.med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264" y="1103810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10854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150" y="3234074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839" y="5488487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http://www.clker.com/cliparts/a/6/e/8/119498563188281957tasto_8_architetto_franc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979" y="4852680"/>
            <a:ext cx="635659" cy="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302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vánoční křížovku.</a:t>
            </a:r>
            <a:endParaRPr lang="cs-CZ" sz="28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360617"/>
              </p:ext>
            </p:extLst>
          </p:nvPr>
        </p:nvGraphicFramePr>
        <p:xfrm>
          <a:off x="1115616" y="1412776"/>
          <a:ext cx="288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206134" y="4744261"/>
            <a:ext cx="3427379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206943" y="1314449"/>
            <a:ext cx="3428998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clker.com/cliparts/3/y/m/I/Z/3/festive-lights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894765" y="4717890"/>
            <a:ext cx="3427379" cy="85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3/0/a/E/b/L/festive-lights-2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893955" y="1288078"/>
            <a:ext cx="3428998" cy="85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69565" y="1476998"/>
            <a:ext cx="39868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Roční doba, kdy jsou Vánoce.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69565" y="2244580"/>
            <a:ext cx="37707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Kominíčky v bytě krásně …..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69565" y="2974335"/>
            <a:ext cx="441885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Suchý plod – ovoce se skořápkou.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77138" y="3711855"/>
            <a:ext cx="38201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Obloha (jinak).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77138" y="4313314"/>
            <a:ext cx="31151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vychází ze světýlek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stromečku? - Obráceně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06279" y="5021200"/>
            <a:ext cx="286997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Tradiční ryba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 štědrovečerní večeři.</a:t>
            </a:r>
            <a:endParaRPr lang="cs-CZ" sz="2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7/1/e/d/1229694269493111958sheikh_tuhin_Christma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452"/>
            <a:ext cx="1253136" cy="126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7/1/e/d/1229694269493111958sheikh_tuhin_Christmas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7624" y="49452"/>
            <a:ext cx="1275528" cy="126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s/W/v/k/7/a/christmas-ornamen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822" y="4994223"/>
            <a:ext cx="1678509" cy="175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815388"/>
            <a:ext cx="2180856" cy="101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566" y="6185915"/>
            <a:ext cx="1090428" cy="50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R/N/d/j/F/V/fish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776" y="5871759"/>
            <a:ext cx="1150160" cy="53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052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/>
              <a:t>Uveřejněné odkazy [cit. </a:t>
            </a:r>
            <a:r>
              <a:rPr lang="cs-CZ" sz="1100" dirty="0" smtClean="0"/>
              <a:t>2013-12-02]. </a:t>
            </a:r>
            <a:r>
              <a:rPr lang="cs-CZ" sz="1100" dirty="0"/>
              <a:t>Dostupné pod licencí Public domain na </a:t>
            </a:r>
            <a:r>
              <a:rPr lang="cs-CZ" sz="1100" dirty="0" smtClean="0"/>
              <a:t>WWW:</a:t>
            </a:r>
          </a:p>
          <a:p>
            <a:pPr marL="0" indent="0">
              <a:buNone/>
              <a:defRPr/>
            </a:pP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Fialový dárek		http</a:t>
            </a:r>
            <a:r>
              <a:rPr lang="cs-CZ" sz="1100" dirty="0"/>
              <a:t>://</a:t>
            </a:r>
            <a:r>
              <a:rPr lang="cs-CZ" sz="1100" dirty="0" smtClean="0"/>
              <a:t>www.clker.com/clipart-40431.html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stromeček 1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www.clker.com/clipart-12376.html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ornament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www.clker.com/clipart-christmas-ornament-2.html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zvony		http</a:t>
            </a:r>
            <a:r>
              <a:rPr lang="cs-CZ" sz="1100" dirty="0"/>
              <a:t>://</a:t>
            </a:r>
            <a:r>
              <a:rPr lang="cs-CZ" sz="1100" dirty="0" smtClean="0"/>
              <a:t>www.clker.com/clipart-christmas-bells.html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Adventní věnec		http</a:t>
            </a:r>
            <a:r>
              <a:rPr lang="cs-CZ" sz="1100" dirty="0"/>
              <a:t>://www.clker.com/clipart-advent.html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Vánoční stromek 2 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www.clker.com/clipart-12398.html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Postel		</a:t>
            </a:r>
            <a:r>
              <a:rPr lang="cs-CZ" sz="1100" dirty="0"/>
              <a:t>http://www.clker.com/clipart-14607.html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Kapr		</a:t>
            </a:r>
            <a:r>
              <a:rPr lang="cs-CZ" sz="1100" dirty="0"/>
              <a:t>http://www.clker.com/clipart-fish-18.html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Sněhulák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www.clker.com/clipart-43675.html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světla 1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www.clker.com/clipart-festive-lights.html</a:t>
            </a:r>
          </a:p>
          <a:p>
            <a:pPr marL="0" indent="0">
              <a:buNone/>
              <a:defRPr/>
            </a:pPr>
            <a:r>
              <a:rPr lang="cs-CZ" sz="1100" dirty="0"/>
              <a:t>Vánoční světla </a:t>
            </a:r>
            <a:r>
              <a:rPr lang="cs-CZ" sz="1100" dirty="0" smtClean="0"/>
              <a:t>2	</a:t>
            </a:r>
            <a:r>
              <a:rPr lang="cs-CZ" sz="1100" dirty="0"/>
              <a:t> http://</a:t>
            </a:r>
            <a:r>
              <a:rPr lang="cs-CZ" sz="1100" dirty="0" smtClean="0"/>
              <a:t>www.clker.com/clipart-festive-lights-2.html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světla 3	</a:t>
            </a:r>
            <a:r>
              <a:rPr lang="cs-CZ" sz="1100" dirty="0"/>
              <a:t>http://www.clker.com/clipart-festive-lights-4.html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svíčka		http</a:t>
            </a:r>
            <a:r>
              <a:rPr lang="cs-CZ" sz="1100" dirty="0"/>
              <a:t>://</a:t>
            </a:r>
            <a:r>
              <a:rPr lang="cs-CZ" sz="1100" dirty="0" smtClean="0"/>
              <a:t>www.clker.com/clipart-11401.htm</a:t>
            </a:r>
            <a:endParaRPr lang="cs-CZ" sz="1100" dirty="0"/>
          </a:p>
          <a:p>
            <a:pPr marL="0" indent="0">
              <a:buNone/>
              <a:defRPr/>
            </a:pPr>
            <a:r>
              <a:rPr lang="cs-CZ" sz="1100" dirty="0" smtClean="0"/>
              <a:t>Vánoční zvony 2	</a:t>
            </a:r>
            <a:r>
              <a:rPr lang="cs-CZ" sz="1100" dirty="0"/>
              <a:t>http://www.clker.com/clipart-christmas-bells-with-holly.html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Hamburger		http</a:t>
            </a:r>
            <a:r>
              <a:rPr lang="cs-CZ" sz="1100" dirty="0"/>
              <a:t>://</a:t>
            </a:r>
            <a:r>
              <a:rPr lang="cs-CZ" sz="1100" dirty="0" smtClean="0"/>
              <a:t>www.clker.com/clipart-4090.html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Zelený dárek		http</a:t>
            </a:r>
            <a:r>
              <a:rPr lang="cs-CZ" sz="1100" dirty="0"/>
              <a:t>://www.clker.com/clipart-40415.html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Počítač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www.clker.com/clipart-1810.html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Balónky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www.clker.com/clipart-4510.html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Hvězda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www.clker.com/clipart-16731.html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Vánoční svíčka 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www.clker.com/clipart-christmas-candle-1.html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Stromeček 3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www.clker.com/clipart-christmastree-with-gifts.html</a:t>
            </a:r>
          </a:p>
          <a:p>
            <a:pPr marL="0" indent="0">
              <a:buNone/>
              <a:defRPr/>
            </a:pPr>
            <a:r>
              <a:rPr lang="cs-CZ" sz="1100" dirty="0" smtClean="0"/>
              <a:t>Křížek		</a:t>
            </a:r>
            <a:r>
              <a:rPr lang="cs-CZ" sz="1100" dirty="0"/>
              <a:t>http://www.clker.com/clipart-3592.html</a:t>
            </a:r>
            <a:endParaRPr lang="cs-CZ" sz="1100" dirty="0" smtClean="0"/>
          </a:p>
          <a:p>
            <a:pPr marL="0" indent="0">
              <a:buNone/>
              <a:defRPr/>
            </a:pPr>
            <a:r>
              <a:rPr lang="cs-CZ" sz="1100" dirty="0" smtClean="0"/>
              <a:t>Dekorace 2 		</a:t>
            </a:r>
            <a:r>
              <a:rPr lang="cs-CZ" sz="1100" dirty="0"/>
              <a:t>http://</a:t>
            </a:r>
            <a:r>
              <a:rPr lang="cs-CZ" sz="1100" dirty="0" smtClean="0"/>
              <a:t>www.clker.com/clipart-25328.html</a:t>
            </a:r>
          </a:p>
          <a:p>
            <a:pPr marL="0" indent="0">
              <a:buNone/>
              <a:defRPr/>
            </a:pPr>
            <a:endParaRPr lang="cs-CZ" sz="1100" dirty="0" smtClean="0"/>
          </a:p>
          <a:p>
            <a:pPr marL="0" indent="0">
              <a:buNone/>
              <a:defRPr/>
            </a:pPr>
            <a:endParaRPr lang="cs-CZ" sz="1100" dirty="0" smtClean="0"/>
          </a:p>
          <a:p>
            <a:pPr marL="0" indent="0">
              <a:buNone/>
              <a:defRPr/>
            </a:pPr>
            <a:endParaRPr lang="cs-CZ" sz="11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http://www.clker.com/cliparts/2/2/4/7/1260389701952269665jean_victor_balin_snowma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304256" cy="323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22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507</Words>
  <Application>Microsoft Office PowerPoint</Application>
  <PresentationFormat>Předvádění na obrazovce (4:3)</PresentationFormat>
  <Paragraphs>164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64</cp:revision>
  <cp:lastPrinted>2013-11-26T18:10:47Z</cp:lastPrinted>
  <dcterms:created xsi:type="dcterms:W3CDTF">2013-11-25T17:29:41Z</dcterms:created>
  <dcterms:modified xsi:type="dcterms:W3CDTF">2014-01-12T09:35:55Z</dcterms:modified>
</cp:coreProperties>
</file>