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6" r:id="rId4"/>
    <p:sldId id="258" r:id="rId5"/>
    <p:sldId id="259" r:id="rId6"/>
    <p:sldId id="262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  <a:srgbClr val="99FF99"/>
    <a:srgbClr val="F6FA62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3ACB0-55AF-469A-AD8C-BAD058E7E0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41855-5CC0-452D-A011-74BB1A89E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1" y="26064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0719464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  <a:endParaRPr lang="cs-CZ" sz="2400" b="1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28</a:t>
                      </a:r>
                      <a:r>
                        <a:rPr lang="cs-CZ" sz="2400" b="0" baseline="0" dirty="0" smtClean="0"/>
                        <a:t>. 3</a:t>
                      </a:r>
                      <a:r>
                        <a:rPr lang="cs-CZ" sz="2400" b="0" baseline="0" dirty="0" smtClean="0"/>
                        <a:t>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VY_32_INOVACE_10_MATEMATIKA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dirty="0" smtClean="0"/>
                        <a:t>- </a:t>
                      </a:r>
                      <a:r>
                        <a:rPr lang="cs-CZ" sz="2400" b="0" dirty="0" smtClean="0"/>
                        <a:t>Dělení 5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dělení číslem 5 pro žáky 2. ročníku</a:t>
            </a:r>
          </a:p>
          <a:p>
            <a:pPr>
              <a:defRPr/>
            </a:pPr>
            <a:r>
              <a:rPr lang="cs-CZ" dirty="0" smtClean="0"/>
              <a:t>opakovací hodina pro žáky 2. a 3. ročníku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Dělení 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rgbClr val="CCFFCC"/>
          </a:solidFill>
        </p:spPr>
        <p:txBody>
          <a:bodyPr/>
          <a:lstStyle/>
          <a:p>
            <a:r>
              <a:rPr lang="cs-CZ" dirty="0" smtClean="0"/>
              <a:t>Rozděl po 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719836" cy="1080120"/>
          </a:xfrm>
          <a:prstGeom prst="rect">
            <a:avLst/>
          </a:prstGeom>
          <a:noFill/>
        </p:spPr>
      </p:pic>
      <p:pic>
        <p:nvPicPr>
          <p:cNvPr id="4" name="Picture 2" descr="C:\Users\NB\AppData\Local\Microsoft\Windows\Temporary Internet Files\Content.IE5\K0O7W0UI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221088"/>
            <a:ext cx="2047762" cy="1869710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K0O7W0UI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221088"/>
            <a:ext cx="2047762" cy="1869710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K0O7W0UI\MC900192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221088"/>
            <a:ext cx="2047762" cy="1869710"/>
          </a:xfrm>
          <a:prstGeom prst="rect">
            <a:avLst/>
          </a:prstGeom>
          <a:noFill/>
        </p:spPr>
      </p:pic>
      <p:pic>
        <p:nvPicPr>
          <p:cNvPr id="9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20888"/>
            <a:ext cx="719836" cy="1080120"/>
          </a:xfrm>
          <a:prstGeom prst="rect">
            <a:avLst/>
          </a:prstGeom>
          <a:noFill/>
        </p:spPr>
      </p:pic>
      <p:pic>
        <p:nvPicPr>
          <p:cNvPr id="10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12776"/>
            <a:ext cx="719836" cy="1080120"/>
          </a:xfrm>
          <a:prstGeom prst="rect">
            <a:avLst/>
          </a:prstGeom>
          <a:noFill/>
        </p:spPr>
      </p:pic>
      <p:pic>
        <p:nvPicPr>
          <p:cNvPr id="11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719836" cy="1080120"/>
          </a:xfrm>
          <a:prstGeom prst="rect">
            <a:avLst/>
          </a:prstGeom>
          <a:noFill/>
        </p:spPr>
      </p:pic>
      <p:pic>
        <p:nvPicPr>
          <p:cNvPr id="12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68760"/>
            <a:ext cx="719836" cy="1080120"/>
          </a:xfrm>
          <a:prstGeom prst="rect">
            <a:avLst/>
          </a:prstGeom>
          <a:noFill/>
        </p:spPr>
      </p:pic>
      <p:pic>
        <p:nvPicPr>
          <p:cNvPr id="13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132856"/>
            <a:ext cx="719836" cy="1080120"/>
          </a:xfrm>
          <a:prstGeom prst="rect">
            <a:avLst/>
          </a:prstGeom>
          <a:noFill/>
        </p:spPr>
      </p:pic>
      <p:pic>
        <p:nvPicPr>
          <p:cNvPr id="14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052736"/>
            <a:ext cx="719836" cy="1080120"/>
          </a:xfrm>
          <a:prstGeom prst="rect">
            <a:avLst/>
          </a:prstGeom>
          <a:noFill/>
        </p:spPr>
      </p:pic>
      <p:pic>
        <p:nvPicPr>
          <p:cNvPr id="15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20888"/>
            <a:ext cx="719836" cy="1080120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340768"/>
            <a:ext cx="719836" cy="1080120"/>
          </a:xfrm>
          <a:prstGeom prst="rect">
            <a:avLst/>
          </a:prstGeom>
          <a:noFill/>
        </p:spPr>
      </p:pic>
      <p:pic>
        <p:nvPicPr>
          <p:cNvPr id="17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132856"/>
            <a:ext cx="719836" cy="1080120"/>
          </a:xfrm>
          <a:prstGeom prst="rect">
            <a:avLst/>
          </a:prstGeom>
          <a:noFill/>
        </p:spPr>
      </p:pic>
      <p:pic>
        <p:nvPicPr>
          <p:cNvPr id="18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052736"/>
            <a:ext cx="719836" cy="1080120"/>
          </a:xfrm>
          <a:prstGeom prst="rect">
            <a:avLst/>
          </a:prstGeom>
          <a:noFill/>
        </p:spPr>
      </p:pic>
      <p:pic>
        <p:nvPicPr>
          <p:cNvPr id="19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844824"/>
            <a:ext cx="719836" cy="1080120"/>
          </a:xfrm>
          <a:prstGeom prst="rect">
            <a:avLst/>
          </a:prstGeom>
          <a:noFill/>
        </p:spPr>
      </p:pic>
      <p:pic>
        <p:nvPicPr>
          <p:cNvPr id="20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556792"/>
            <a:ext cx="719836" cy="1080120"/>
          </a:xfrm>
          <a:prstGeom prst="rect">
            <a:avLst/>
          </a:prstGeom>
          <a:noFill/>
        </p:spPr>
      </p:pic>
      <p:pic>
        <p:nvPicPr>
          <p:cNvPr id="21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764704"/>
            <a:ext cx="719836" cy="1080120"/>
          </a:xfrm>
          <a:prstGeom prst="rect">
            <a:avLst/>
          </a:prstGeom>
          <a:noFill/>
        </p:spPr>
      </p:pic>
      <p:pic>
        <p:nvPicPr>
          <p:cNvPr id="22" name="Picture 2" descr="C:\Users\NB\AppData\Local\Microsoft\Windows\Temporary Internet Files\Content.IE5\8L54VNKW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404664"/>
            <a:ext cx="719836" cy="1080120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7164288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067944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27584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15816" y="1916832"/>
            <a:ext cx="3528392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15 : 5 = 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559824" y="2852936"/>
            <a:ext cx="1584176" cy="914400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15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20999E-6 L 0.02361 0.26226 " pathEditMode="relative" ptsTypes="AA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17946E-6 L 0.10225 0.38807 " pathEditMode="relative" ptsTypes="AA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8.51064E-7 L -0.09462 0.2204 " pathEditMode="relative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1.46161E-6 L -0.02362 0.36725 " pathEditMode="relative" ptsTypes="AA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20999E-6 L -0.10244 0.23081 " pathEditMode="relative" ptsTypes="AA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82054E-6 L 0.02361 0.19935 " pathEditMode="relative" ptsTypes="AA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20999E-6 L 3.88889E-6 0.30411 " pathEditMode="relative" ptsTypes="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2266E-6 L -0.04722 0.40912 " pathEditMode="relative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6.17946E-6 L -0.04722 0.38807 " pathEditMode="relative" ptsTypes="AA">
                                      <p:cBhvr>
                                        <p:cTn id="4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79001E-6 L -0.13403 0.09436 " pathEditMode="relative" ptsTypes="AA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3.82054E-6 L 0.06303 0.37766 " pathEditMode="relative" ptsTypes="AA"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8.49214E-6 L 0.07083 0.2204 " pathEditMode="relative" ptsTypes="AA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8.51064E-7 L 0.00799 0.55597 " pathEditMode="relative" ptsTypes="AA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03 0.12072 L 0.09462 0.56129 " pathEditMode="relative" ptsTypes="AA">
                                      <p:cBhvr>
                                        <p:cTn id="6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49214E-6 L -0.13385 0.34621 " pathEditMode="relative" ptsTypes="AA">
                                      <p:cBhvr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F6FA62"/>
          </a:solidFill>
        </p:spPr>
        <p:txBody>
          <a:bodyPr/>
          <a:lstStyle/>
          <a:p>
            <a:r>
              <a:rPr lang="cs-CZ" dirty="0" smtClean="0"/>
              <a:t>Přiděl pejskům boudu.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B\AppData\Local\Microsoft\Windows\Temporary Internet Files\Content.IE5\DE4CGPLA\MC9004339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1714500" cy="1714500"/>
          </a:xfrm>
          <a:prstGeom prst="rect">
            <a:avLst/>
          </a:prstGeom>
          <a:noFill/>
        </p:spPr>
      </p:pic>
      <p:pic>
        <p:nvPicPr>
          <p:cNvPr id="5" name="Picture 2" descr="C:\Users\NB\AppData\Local\Microsoft\Windows\Temporary Internet Files\Content.IE5\DE4CGPLA\MC9004339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84784"/>
            <a:ext cx="1714500" cy="1714500"/>
          </a:xfrm>
          <a:prstGeom prst="rect">
            <a:avLst/>
          </a:prstGeom>
          <a:noFill/>
        </p:spPr>
      </p:pic>
      <p:pic>
        <p:nvPicPr>
          <p:cNvPr id="6" name="Picture 2" descr="C:\Users\NB\AppData\Local\Microsoft\Windows\Temporary Internet Files\Content.IE5\DE4CGPLA\MC9004339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12776"/>
            <a:ext cx="1714500" cy="1714500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DE4CGPLA\MC9004339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340768"/>
            <a:ext cx="1714500" cy="1714500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DE4CGPLA\MC9004339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412776"/>
            <a:ext cx="1714500" cy="1714500"/>
          </a:xfrm>
          <a:prstGeom prst="rect">
            <a:avLst/>
          </a:prstGeom>
          <a:noFill/>
        </p:spPr>
      </p:pic>
      <p:pic>
        <p:nvPicPr>
          <p:cNvPr id="1027" name="Picture 3" descr="C:\Users\NB\AppData\Local\Microsoft\Windows\Temporary Internet Files\Content.IE5\S7687CZ2\MC9004345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581128"/>
            <a:ext cx="1955800" cy="1041400"/>
          </a:xfrm>
          <a:prstGeom prst="rect">
            <a:avLst/>
          </a:prstGeom>
          <a:noFill/>
        </p:spPr>
      </p:pic>
      <p:pic>
        <p:nvPicPr>
          <p:cNvPr id="1028" name="Picture 4" descr="C:\Users\NB\AppData\Local\Microsoft\Windows\Temporary Internet Files\Content.IE5\K0O7W0UI\MC9004345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365104"/>
            <a:ext cx="1857375" cy="1844675"/>
          </a:xfrm>
          <a:prstGeom prst="rect">
            <a:avLst/>
          </a:prstGeom>
          <a:noFill/>
        </p:spPr>
      </p:pic>
      <p:pic>
        <p:nvPicPr>
          <p:cNvPr id="1030" name="Picture 6" descr="C:\Users\NB\AppData\Local\Microsoft\Windows\Temporary Internet Files\Content.IE5\S7687CZ2\MC9004241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437112"/>
            <a:ext cx="2114550" cy="2041525"/>
          </a:xfrm>
          <a:prstGeom prst="rect">
            <a:avLst/>
          </a:prstGeom>
          <a:noFill/>
        </p:spPr>
      </p:pic>
      <p:pic>
        <p:nvPicPr>
          <p:cNvPr id="1032" name="Picture 8" descr="C:\Users\NB\AppData\Local\Microsoft\Windows\Temporary Internet Files\Content.IE5\G1YMPHGA\MC9004283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5468690"/>
            <a:ext cx="1446910" cy="1389310"/>
          </a:xfrm>
          <a:prstGeom prst="rect">
            <a:avLst/>
          </a:prstGeom>
          <a:noFill/>
        </p:spPr>
      </p:pic>
      <p:pic>
        <p:nvPicPr>
          <p:cNvPr id="1033" name="Picture 9" descr="C:\Users\NB\AppData\Local\Microsoft\Windows\Temporary Internet Files\Content.IE5\8P0513AD\MC9004116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717032"/>
            <a:ext cx="1936750" cy="1797050"/>
          </a:xfrm>
          <a:prstGeom prst="rect">
            <a:avLst/>
          </a:prstGeom>
          <a:noFill/>
        </p:spPr>
      </p:pic>
      <p:sp>
        <p:nvSpPr>
          <p:cNvPr id="20" name="Elipsa 19"/>
          <p:cNvSpPr/>
          <p:nvPr/>
        </p:nvSpPr>
        <p:spPr>
          <a:xfrm>
            <a:off x="7236296" y="5661248"/>
            <a:ext cx="1418456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5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5301208"/>
            <a:ext cx="3168352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5 : </a:t>
            </a:r>
            <a:r>
              <a:rPr lang="cs-CZ" sz="7200" dirty="0" err="1" smtClean="0">
                <a:solidFill>
                  <a:schemeClr val="tx1"/>
                </a:solidFill>
              </a:rPr>
              <a:t>5</a:t>
            </a:r>
            <a:r>
              <a:rPr lang="cs-CZ" sz="7200" dirty="0" smtClean="0">
                <a:solidFill>
                  <a:schemeClr val="tx1"/>
                </a:solidFill>
              </a:rPr>
              <a:t> = 1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36296" y="414908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08104" y="414908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67944" y="414908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1760" y="414908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3568" y="414908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5.58742E-6 C -0.00886 -0.00417 -0.00053 0.00115 -0.00765 -0.00833 C -0.0139 -0.01666 -0.02327 -0.01943 -0.02761 -0.03077 C -0.0297 -0.03632 -0.03386 -0.04719 -0.03386 -0.04719 C -0.03872 -0.07633 -0.03473 -0.10893 -0.01372 -0.12304 C -0.01025 -0.13021 -0.00591 -0.14201 -0.00157 -0.14779 C 0.00138 -0.15172 0.02464 -0.17554 0.02933 -0.1804 C 0.03489 -0.18618 0.03784 -0.19473 0.04305 -0.20098 C 0.04878 -0.20745 0.05607 -0.2093 0.06319 -0.21115 C 0.0986 -0.23544 0.16857 -0.22295 0.19235 -0.22341 C 0.20086 -0.22711 0.20589 -0.23197 0.21075 -0.24191 C 0.21128 -0.25139 0.21145 -0.26111 0.21232 -0.27059 C 0.21423 -0.29279 0.23037 -0.32424 0.24773 -0.33003 C 0.2552 -0.33257 0.26319 -0.3328 0.27082 -0.33419 C 0.32169 -0.33026 0.3111 -0.33488 0.33853 -0.32401 C 0.35121 -0.31222 0.3611 -0.2958 0.37551 -0.28701 C 0.38923 -0.27868 0.40346 -0.27337 0.417 -0.26458 C 0.42187 -0.2581 0.42742 -0.25255 0.43228 -0.24608 C 0.43419 -0.24353 0.43489 -0.23983 0.43697 -0.23775 C 0.43871 -0.23613 0.44096 -0.23659 0.44305 -0.2359 C 0.46006 -0.22457 0.45086 -0.22827 0.47082 -0.22549 C 0.48506 -0.21347 0.5052 -0.2093 0.52152 -0.20722 C 0.58853 -0.2093 0.56284 -0.20653 0.59548 -0.21532 C 0.60937 -0.22341 0.62395 -0.23497 0.63853 -0.23983 C 0.6493 -0.24954 0.64461 -0.24561 0.65242 -0.25209 C 0.65433 -0.25371 0.65503 -0.25695 0.65694 -0.25833 C 0.65885 -0.25972 0.6611 -0.25972 0.66319 -0.26041 C 0.68194 -0.27776 0.6545 -0.25325 0.67239 -0.26643 C 0.6795 -0.27152 0.68506 -0.27822 0.69235 -0.28285 C 0.69704 -0.28909 0.69999 -0.29256 0.70624 -0.29534 C 0.71319 -0.30921 0.71232 -0.30274 0.71232 -0.31361 " pathEditMode="relative" ptsTypes="ffffffffffffffffffffffffffffffA">
                                      <p:cBhvr>
                                        <p:cTn id="2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4.21832E-6 C -0.00452 -0.01827 -0.00886 -0.02683 -0.01841 -0.04093 C -0.02188 -0.04602 -0.02466 -0.05227 -0.02917 -0.05527 C -0.03126 -0.05666 -0.03351 -0.05759 -0.03542 -0.05944 C -0.04532 -0.06892 -0.03507 -0.0636 -0.04462 -0.06753 C -0.05192 -0.0747 -0.05903 -0.07701 -0.06771 -0.08002 C -0.07587 -0.07932 -0.08438 -0.08002 -0.09237 -0.07794 C -0.09497 -0.07724 -0.10313 -0.06499 -0.10469 -0.0636 C -0.10938 -0.05897 -0.11632 -0.05666 -0.12153 -0.05319 C -0.13126 -0.05389 -0.14115 -0.05342 -0.15087 -0.05527 C -0.15591 -0.0562 -0.16042 -0.06499 -0.16615 -0.06568 C -0.17431 -0.06684 -0.18264 -0.06684 -0.1908 -0.06753 C -0.19393 -0.06892 -0.19688 -0.07054 -0.20001 -0.07169 C -0.204 -0.07331 -0.21233 -0.07586 -0.21233 -0.07586 C -0.22379 -0.08719 -0.23369 -0.09783 -0.23855 -0.11679 C -0.23942 -0.12303 -0.24115 -0.12905 -0.2415 -0.13529 C -0.24237 -0.14963 -0.24132 -0.1642 -0.24306 -0.17831 C -0.24358 -0.18247 -0.25469 -0.19172 -0.25695 -0.19473 C -0.26112 -0.21045 -0.25851 -0.19866 -0.25851 -0.2315 " pathEditMode="relative" ptsTypes="ffffffffffffffffffA">
                                      <p:cBhvr>
                                        <p:cTn id="2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32285E-6 C -0.00104 -0.00624 -0.00365 -0.02891 -0.00469 -0.03284 C -0.00538 -0.03561 -0.00764 -0.03677 -0.0092 -0.03885 C -0.01615 -0.06637 -0.04028 -0.09667 -0.05851 -0.11262 C -0.06441 -0.11794 -0.07639 -0.11956 -0.08316 -0.12095 C -0.08767 -0.12026 -0.09236 -0.11979 -0.09687 -0.11887 C -0.11042 -0.11586 -0.12378 -0.0999 -0.13698 -0.09412 C -0.15174 -0.07955 -0.16441 -0.08695 -0.18455 -0.08811 C -0.19931 -0.09297 -0.21476 -0.09829 -0.22917 -0.10453 C -0.24167 -0.10985 -0.25347 -0.11771 -0.26615 -0.1228 C -0.27622 -0.13298 -0.2901 -0.15009 -0.30156 -0.15772 C -0.30608 -0.16397 -0.3092 -0.1672 -0.31545 -0.16998 C -0.31701 -0.17206 -0.31823 -0.1746 -0.31997 -0.17622 C -0.32135 -0.17738 -0.32344 -0.17669 -0.32465 -0.1783 C -0.32535 -0.17923 -0.33038 -0.19496 -0.33229 -0.19866 C -0.33125 -0.2308 -0.33351 -0.24098 -0.32465 -0.26434 " pathEditMode="relative" ptsTypes="fffffffffffffffA">
                                      <p:cBhvr>
                                        <p:cTn id="3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-0.00052 -0.00347 -0.00035 -0.00694 -0.00139 -0.01018 C -0.00295 -0.01457 -0.00764 -0.02243 -0.00764 -0.02243 C -0.00955 -0.02983 -0.01094 -0.03747 -0.01216 -0.0451 C -0.01111 -0.07123 -0.01528 -0.08326 0.00156 -0.09413 C 0.00937 -0.10453 0.02239 -0.12257 0.03246 -0.12697 C 0.03767 -0.13229 0.04149 -0.13853 0.04774 -0.14131 C 0.05573 -0.15726 0.04583 -0.14015 0.05538 -0.14963 C 0.0743 -0.16836 0.05399 -0.15356 0.06927 -0.16397 C 0.06718 -0.18779 0.06684 -0.18687 0.05694 -0.20907 C 0.05156 -0.22109 0.05225 -0.22757 0.04461 -0.23774 C 0.03559 -0.24977 0.03541 -0.24792 0.02309 -0.25393 C 0.01996 -0.25532 0.01389 -0.2581 0.01389 -0.2581 C -0.00035 -0.27267 -0.00868 -0.29209 -0.01841 -0.31152 C -0.03924 -0.35268 -0.0191 -0.30897 -0.0323 -0.33811 C -0.03351 -0.34436 -0.03559 -0.35037 -0.03681 -0.35662 C -0.04271 -0.38853 -0.03542 -0.35962 -0.03993 -0.37697 C -0.04254 -0.40009 -0.04757 -0.42322 -0.04757 -0.44658 " pathEditMode="relative" ptsTypes="fffffffffffffffffA">
                                      <p:cBhvr>
                                        <p:cTn id="3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6531E-6 C -0.00243 -0.00925 -0.00625 -0.01758 -0.0092 -0.0266 C -0.01232 -0.03608 -0.01337 -0.04741 -0.01527 -0.05736 C -0.01371 -0.08719 -0.01632 -0.08441 -0.00607 -0.10245 C 0.00295 -0.14871 -0.05156 -0.14593 -0.07222 -0.14755 C -0.07934 -0.15194 -0.08732 -0.15564 -0.09375 -0.16189 C -0.10121 -0.16929 -0.1085 -0.17831 -0.11684 -0.18432 C -0.11962 -0.1864 -0.12309 -0.18663 -0.12604 -0.18848 C -0.13784 -0.19565 -0.15121 -0.20329 -0.16302 -0.21092 C -0.17517 -0.22711 -0.16962 -0.22156 -0.17847 -0.22942 C -0.18437 -0.23983 -0.19184 -0.24699 -0.2 -0.25393 C -0.2033 -0.26712 -0.20416 -0.27382 -0.2 -0.28885 C -0.19791 -0.29649 -0.18767 -0.30643 -0.18767 -0.31545 " pathEditMode="relative" ptsTypes="ffffffffffffA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sp>
        <p:nvSpPr>
          <p:cNvPr id="36" name="Vývojový diagram: spojka 35"/>
          <p:cNvSpPr/>
          <p:nvPr/>
        </p:nvSpPr>
        <p:spPr>
          <a:xfrm>
            <a:off x="5220072" y="573325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ka 38"/>
          <p:cNvSpPr/>
          <p:nvPr/>
        </p:nvSpPr>
        <p:spPr>
          <a:xfrm>
            <a:off x="7020272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ka 39"/>
          <p:cNvSpPr/>
          <p:nvPr/>
        </p:nvSpPr>
        <p:spPr>
          <a:xfrm>
            <a:off x="6012160" y="501317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ka 41"/>
          <p:cNvSpPr/>
          <p:nvPr/>
        </p:nvSpPr>
        <p:spPr>
          <a:xfrm>
            <a:off x="5004048" y="501317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ka 42"/>
          <p:cNvSpPr/>
          <p:nvPr/>
        </p:nvSpPr>
        <p:spPr>
          <a:xfrm>
            <a:off x="5508104" y="501317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9" name="Vývojový diagram: spojka 48"/>
          <p:cNvSpPr/>
          <p:nvPr/>
        </p:nvSpPr>
        <p:spPr>
          <a:xfrm>
            <a:off x="6516216" y="501317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0" name="Vývojový diagram: spojka 49"/>
          <p:cNvSpPr/>
          <p:nvPr/>
        </p:nvSpPr>
        <p:spPr>
          <a:xfrm>
            <a:off x="5796136" y="573325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1" name="Vývojový diagram: spojka 50"/>
          <p:cNvSpPr/>
          <p:nvPr/>
        </p:nvSpPr>
        <p:spPr>
          <a:xfrm>
            <a:off x="6372200" y="573325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2" name="Vývojový diagram: spojka 51"/>
          <p:cNvSpPr/>
          <p:nvPr/>
        </p:nvSpPr>
        <p:spPr>
          <a:xfrm>
            <a:off x="6876256" y="573325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4" name="Vývojový diagram: spojka 53"/>
          <p:cNvSpPr/>
          <p:nvPr/>
        </p:nvSpPr>
        <p:spPr>
          <a:xfrm>
            <a:off x="4499992" y="501317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5" name="Vývojový diagram: spojka 54"/>
          <p:cNvSpPr/>
          <p:nvPr/>
        </p:nvSpPr>
        <p:spPr>
          <a:xfrm>
            <a:off x="3851920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6" name="Vývojový diagram: spojka 55"/>
          <p:cNvSpPr/>
          <p:nvPr/>
        </p:nvSpPr>
        <p:spPr>
          <a:xfrm>
            <a:off x="7380312" y="573325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7" name="Vývojový diagram: spojka 56"/>
          <p:cNvSpPr/>
          <p:nvPr/>
        </p:nvSpPr>
        <p:spPr>
          <a:xfrm>
            <a:off x="4860032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5" name="Vývojový diagram: spojka 64"/>
          <p:cNvSpPr/>
          <p:nvPr/>
        </p:nvSpPr>
        <p:spPr>
          <a:xfrm>
            <a:off x="4355976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6" name="Vývojový diagram: spojka 65"/>
          <p:cNvSpPr/>
          <p:nvPr/>
        </p:nvSpPr>
        <p:spPr>
          <a:xfrm>
            <a:off x="5364088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7" name="Vývojový diagram: spojka 66"/>
          <p:cNvSpPr/>
          <p:nvPr/>
        </p:nvSpPr>
        <p:spPr>
          <a:xfrm>
            <a:off x="5796136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3" name="Vývojový diagram: spojka 72"/>
          <p:cNvSpPr/>
          <p:nvPr/>
        </p:nvSpPr>
        <p:spPr>
          <a:xfrm>
            <a:off x="7452320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4" name="Vývojový diagram: spojka 73"/>
          <p:cNvSpPr/>
          <p:nvPr/>
        </p:nvSpPr>
        <p:spPr>
          <a:xfrm>
            <a:off x="6516216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5" name="Vývojový diagram: spojka 74"/>
          <p:cNvSpPr/>
          <p:nvPr/>
        </p:nvSpPr>
        <p:spPr>
          <a:xfrm>
            <a:off x="6012160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6" name="Vývojový diagram: spojka 75"/>
          <p:cNvSpPr/>
          <p:nvPr/>
        </p:nvSpPr>
        <p:spPr>
          <a:xfrm>
            <a:off x="5580112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4" name="Vývojový diagram: spojka 83"/>
          <p:cNvSpPr/>
          <p:nvPr/>
        </p:nvSpPr>
        <p:spPr>
          <a:xfrm>
            <a:off x="3851920" y="5589240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5" name="Vývojový diagram: spojka 84"/>
          <p:cNvSpPr/>
          <p:nvPr/>
        </p:nvSpPr>
        <p:spPr>
          <a:xfrm>
            <a:off x="5004048" y="4149080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6" name="Vývojový diagram: spojka 85"/>
          <p:cNvSpPr/>
          <p:nvPr/>
        </p:nvSpPr>
        <p:spPr>
          <a:xfrm>
            <a:off x="4427984" y="4149080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7" name="Vývojový diagram: spojka 86"/>
          <p:cNvSpPr/>
          <p:nvPr/>
        </p:nvSpPr>
        <p:spPr>
          <a:xfrm>
            <a:off x="3851920" y="4149080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8" name="Vývojový diagram: spojka 87"/>
          <p:cNvSpPr/>
          <p:nvPr/>
        </p:nvSpPr>
        <p:spPr>
          <a:xfrm>
            <a:off x="3851920" y="4941168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9" name="Vývojový diagram: spojka 88"/>
          <p:cNvSpPr/>
          <p:nvPr/>
        </p:nvSpPr>
        <p:spPr>
          <a:xfrm>
            <a:off x="4499992" y="3356992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0" name="Vývojový diagram: spojka 89"/>
          <p:cNvSpPr/>
          <p:nvPr/>
        </p:nvSpPr>
        <p:spPr>
          <a:xfrm>
            <a:off x="3851920" y="3356992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1" name="Vývojový diagram: spojka 90"/>
          <p:cNvSpPr/>
          <p:nvPr/>
        </p:nvSpPr>
        <p:spPr>
          <a:xfrm>
            <a:off x="3851920" y="2564904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2" name="Vývojový diagram: spojka 91"/>
          <p:cNvSpPr/>
          <p:nvPr/>
        </p:nvSpPr>
        <p:spPr>
          <a:xfrm>
            <a:off x="4499992" y="5589240"/>
            <a:ext cx="576064" cy="60121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sp>
        <p:nvSpPr>
          <p:cNvPr id="34" name="Vývojový diagram: spojka 33"/>
          <p:cNvSpPr/>
          <p:nvPr/>
        </p:nvSpPr>
        <p:spPr>
          <a:xfrm>
            <a:off x="3923928" y="3356992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ka 35"/>
          <p:cNvSpPr/>
          <p:nvPr/>
        </p:nvSpPr>
        <p:spPr>
          <a:xfrm>
            <a:off x="6156176" y="580526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ka 36"/>
          <p:cNvSpPr/>
          <p:nvPr/>
        </p:nvSpPr>
        <p:spPr>
          <a:xfrm>
            <a:off x="4499992" y="3356992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8" name="Vývojový diagram: spojka 37"/>
          <p:cNvSpPr/>
          <p:nvPr/>
        </p:nvSpPr>
        <p:spPr>
          <a:xfrm>
            <a:off x="5076056" y="3356992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ka 38"/>
          <p:cNvSpPr/>
          <p:nvPr/>
        </p:nvSpPr>
        <p:spPr>
          <a:xfrm>
            <a:off x="5652120" y="3356992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ka 39"/>
          <p:cNvSpPr/>
          <p:nvPr/>
        </p:nvSpPr>
        <p:spPr>
          <a:xfrm>
            <a:off x="6732240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Vývojový diagram: spojka 40"/>
          <p:cNvSpPr/>
          <p:nvPr/>
        </p:nvSpPr>
        <p:spPr>
          <a:xfrm>
            <a:off x="5004048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ka 41"/>
          <p:cNvSpPr/>
          <p:nvPr/>
        </p:nvSpPr>
        <p:spPr>
          <a:xfrm>
            <a:off x="5580112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ka 42"/>
          <p:cNvSpPr/>
          <p:nvPr/>
        </p:nvSpPr>
        <p:spPr>
          <a:xfrm>
            <a:off x="6156176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4" name="Vývojový diagram: spojka 43"/>
          <p:cNvSpPr/>
          <p:nvPr/>
        </p:nvSpPr>
        <p:spPr>
          <a:xfrm>
            <a:off x="4427984" y="256490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5" name="Vývojový diagram: spojka 44"/>
          <p:cNvSpPr/>
          <p:nvPr/>
        </p:nvSpPr>
        <p:spPr>
          <a:xfrm>
            <a:off x="4427984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6" name="Vývojový diagram: spojka 45"/>
          <p:cNvSpPr/>
          <p:nvPr/>
        </p:nvSpPr>
        <p:spPr>
          <a:xfrm>
            <a:off x="3851920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7" name="Vývojový diagram: spojka 46"/>
          <p:cNvSpPr/>
          <p:nvPr/>
        </p:nvSpPr>
        <p:spPr>
          <a:xfrm>
            <a:off x="5004048" y="494116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8" name="Vývojový diagram: spojka 47"/>
          <p:cNvSpPr/>
          <p:nvPr/>
        </p:nvSpPr>
        <p:spPr>
          <a:xfrm>
            <a:off x="4427984" y="494116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9" name="Vývojový diagram: spojka 48"/>
          <p:cNvSpPr/>
          <p:nvPr/>
        </p:nvSpPr>
        <p:spPr>
          <a:xfrm>
            <a:off x="3851920" y="494116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0" name="Vývojový diagram: spojka 49"/>
          <p:cNvSpPr/>
          <p:nvPr/>
        </p:nvSpPr>
        <p:spPr>
          <a:xfrm>
            <a:off x="5580112" y="580526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1" name="Vývojový diagram: spojka 50"/>
          <p:cNvSpPr/>
          <p:nvPr/>
        </p:nvSpPr>
        <p:spPr>
          <a:xfrm>
            <a:off x="5004048" y="580526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2" name="Vývojový diagram: spojka 51"/>
          <p:cNvSpPr/>
          <p:nvPr/>
        </p:nvSpPr>
        <p:spPr>
          <a:xfrm>
            <a:off x="4427984" y="580526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3" name="Vývojový diagram: spojka 52"/>
          <p:cNvSpPr/>
          <p:nvPr/>
        </p:nvSpPr>
        <p:spPr>
          <a:xfrm>
            <a:off x="3851920" y="256490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4" name="Vývojový diagram: spojka 53"/>
          <p:cNvSpPr/>
          <p:nvPr/>
        </p:nvSpPr>
        <p:spPr>
          <a:xfrm>
            <a:off x="3851920" y="5805264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5" name="Vývojový diagram: spojka 54"/>
          <p:cNvSpPr/>
          <p:nvPr/>
        </p:nvSpPr>
        <p:spPr>
          <a:xfrm>
            <a:off x="3851920" y="1772816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6" name="Vývojový diagram: spojka 55"/>
          <p:cNvSpPr/>
          <p:nvPr/>
        </p:nvSpPr>
        <p:spPr>
          <a:xfrm>
            <a:off x="7308304" y="4221088"/>
            <a:ext cx="457200" cy="457200"/>
          </a:xfrm>
          <a:prstGeom prst="flowChartConnector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272</Words>
  <Application>Microsoft Office PowerPoint</Application>
  <PresentationFormat>Předvádění na obrazovce (4:3)</PresentationFormat>
  <Paragraphs>150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5</vt:lpstr>
      <vt:lpstr>Rozděl po 5.</vt:lpstr>
      <vt:lpstr>Přiděl pejskům boudu.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5</dc:title>
  <dc:creator>NB</dc:creator>
  <cp:lastModifiedBy>Učitel</cp:lastModifiedBy>
  <cp:revision>26</cp:revision>
  <dcterms:created xsi:type="dcterms:W3CDTF">2012-03-06T13:29:28Z</dcterms:created>
  <dcterms:modified xsi:type="dcterms:W3CDTF">2012-03-27T14:02:29Z</dcterms:modified>
</cp:coreProperties>
</file>