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62" r:id="rId3"/>
    <p:sldId id="257" r:id="rId4"/>
    <p:sldId id="258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505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66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B3ACDE-90AD-4101-9679-7FDBD2A3B905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0EF05A-1A33-40D4-95BD-43639EEE1B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</a:rPr>
              <a:t>Anotace:</a:t>
            </a:r>
          </a:p>
          <a:p>
            <a:endParaRPr lang="cs-CZ" baseline="0" dirty="0" smtClean="0"/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000" dirty="0" smtClean="0">
              <a:effectLst/>
            </a:endParaRPr>
          </a:p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680EF-0CBF-4F3A-9CAF-90FB713DDCF4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BF15F-D4A3-4F0F-A89D-FE88D6EB9A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680EF-0CBF-4F3A-9CAF-90FB713DDCF4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BF15F-D4A3-4F0F-A89D-FE88D6EB9A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680EF-0CBF-4F3A-9CAF-90FB713DDCF4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BF15F-D4A3-4F0F-A89D-FE88D6EB9A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680EF-0CBF-4F3A-9CAF-90FB713DDCF4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BF15F-D4A3-4F0F-A89D-FE88D6EB9A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680EF-0CBF-4F3A-9CAF-90FB713DDCF4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BF15F-D4A3-4F0F-A89D-FE88D6EB9A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680EF-0CBF-4F3A-9CAF-90FB713DDCF4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BF15F-D4A3-4F0F-A89D-FE88D6EB9A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680EF-0CBF-4F3A-9CAF-90FB713DDCF4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BF15F-D4A3-4F0F-A89D-FE88D6EB9A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680EF-0CBF-4F3A-9CAF-90FB713DDCF4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BF15F-D4A3-4F0F-A89D-FE88D6EB9A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680EF-0CBF-4F3A-9CAF-90FB713DDCF4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BF15F-D4A3-4F0F-A89D-FE88D6EB9A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680EF-0CBF-4F3A-9CAF-90FB713DDCF4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BF15F-D4A3-4F0F-A89D-FE88D6EB9A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680EF-0CBF-4F3A-9CAF-90FB713DDCF4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BF15F-D4A3-4F0F-A89D-FE88D6EB9A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6680EF-0CBF-4F3A-9CAF-90FB713DDCF4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0BF15F-D4A3-4F0F-A89D-FE88D6EB9AB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814003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Ošetřovatelství a klinické obory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Teorie Ošetřovatelství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Odběr </a:t>
                      </a:r>
                      <a:r>
                        <a:rPr lang="cs-CZ" sz="20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biologického materiálu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u="none" smtClean="0">
                          <a:effectLst/>
                          <a:latin typeface="+mj-lt"/>
                          <a:ea typeface="+mn-ea"/>
                          <a:cs typeface="+mn-cs"/>
                        </a:rPr>
                        <a:t>Výtěry</a:t>
                      </a:r>
                      <a:endParaRPr lang="cs-CZ" sz="2000" b="0" u="none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VY_32_INOVACE_5C_TOŠ_06(20)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 Ječmenová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95502941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Prezentace Microsoft PowerPoint studentům přibližuje náročnost zdravotnického povolání.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dirty="0" smtClean="0"/>
              <a:t>Cílem prezentace je studentům vštípit, jak se správně odebírá biologický materiál a jak se laboratorně vyšetřuje.   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u="sng" dirty="0"/>
              <a:t>Výtěry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95536" y="1340768"/>
            <a:ext cx="4038600" cy="4857403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Ø"/>
            </a:pPr>
            <a:r>
              <a:rPr lang="cs-CZ" sz="3200" u="sng" dirty="0"/>
              <a:t>Výtěry se odebírají ze sliznic:</a:t>
            </a:r>
            <a:r>
              <a:rPr lang="cs-CZ" sz="3200" dirty="0"/>
              <a:t> </a:t>
            </a:r>
            <a:endParaRPr lang="cs-CZ" sz="3200" dirty="0" smtClean="0"/>
          </a:p>
          <a:p>
            <a:pPr algn="ctr">
              <a:buNone/>
            </a:pPr>
            <a:endParaRPr lang="cs-CZ" sz="3200" dirty="0"/>
          </a:p>
          <a:p>
            <a:pPr lvl="0"/>
            <a:r>
              <a:rPr lang="cs-CZ" sz="3200" dirty="0"/>
              <a:t>n</a:t>
            </a:r>
            <a:r>
              <a:rPr lang="cs-CZ" sz="3200" dirty="0" smtClean="0"/>
              <a:t>osohltanu</a:t>
            </a:r>
            <a:endParaRPr lang="cs-CZ" sz="3200" dirty="0"/>
          </a:p>
          <a:p>
            <a:pPr lvl="0"/>
            <a:r>
              <a:rPr lang="cs-CZ" sz="3200" dirty="0"/>
              <a:t>h</a:t>
            </a:r>
            <a:r>
              <a:rPr lang="cs-CZ" sz="3200" dirty="0" smtClean="0"/>
              <a:t>rtanu</a:t>
            </a:r>
            <a:endParaRPr lang="cs-CZ" sz="3200" dirty="0"/>
          </a:p>
          <a:p>
            <a:pPr lvl="0"/>
            <a:r>
              <a:rPr lang="cs-CZ" sz="3200" dirty="0"/>
              <a:t>z </a:t>
            </a:r>
            <a:r>
              <a:rPr lang="cs-CZ" sz="3200" dirty="0" smtClean="0"/>
              <a:t>mandlí</a:t>
            </a:r>
            <a:endParaRPr lang="cs-CZ" sz="3200" dirty="0"/>
          </a:p>
          <a:p>
            <a:pPr lvl="0"/>
            <a:r>
              <a:rPr lang="cs-CZ" sz="3200" dirty="0"/>
              <a:t>z pochvy</a:t>
            </a:r>
          </a:p>
          <a:p>
            <a:pPr lvl="0"/>
            <a:r>
              <a:rPr lang="cs-CZ" sz="3200" dirty="0"/>
              <a:t>z konečníku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7" name="Zástupný symbol pro obsah 6" descr="foto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923928" y="2780928"/>
            <a:ext cx="4967419" cy="2794174"/>
          </a:xfrm>
        </p:spPr>
      </p:pic>
      <p:sp>
        <p:nvSpPr>
          <p:cNvPr id="6" name="TextovéPole 5"/>
          <p:cNvSpPr txBox="1"/>
          <p:nvPr/>
        </p:nvSpPr>
        <p:spPr>
          <a:xfrm>
            <a:off x="5436096" y="6309320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Andrea Ječmenová 2013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4400" dirty="0"/>
              <a:t>K výtěrům se používají vatové štětičky na nerezavějícím drátu nebo špejli zasazené do zátky zkumavky.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u="sng" dirty="0" smtClean="0"/>
              <a:t>Vatové štětičky na drátu</a:t>
            </a:r>
            <a:r>
              <a:rPr lang="cs-CZ" sz="4000" dirty="0" smtClean="0"/>
              <a:t> se používají k výtěrům z míst přímo nepřístupných.</a:t>
            </a:r>
          </a:p>
          <a:p>
            <a:pPr>
              <a:buNone/>
            </a:pPr>
            <a:endParaRPr lang="cs-CZ" sz="4000" dirty="0" smtClean="0"/>
          </a:p>
          <a:p>
            <a:r>
              <a:rPr lang="cs-CZ" sz="4000" dirty="0" smtClean="0"/>
              <a:t>Štětičky jsou buď suché, nebo namočené do fyziologického roztoku.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Nemocný má být na lačno, před výtěrem nesmí kloktat, čistit si zuby, pít =&gt; při výtěrech z nosohltanu, hrtanu, z mandlí.</a:t>
            </a:r>
          </a:p>
          <a:p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 a cvičení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 </a:t>
            </a:r>
            <a:r>
              <a:rPr lang="cs-CZ" dirty="0" smtClean="0"/>
              <a:t>Vyjmenujte, </a:t>
            </a:r>
            <a:r>
              <a:rPr lang="cs-CZ" dirty="0" smtClean="0"/>
              <a:t>z jakých částí těla se výtěry odebírají.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2. Jak a čím se výtěry odebírají?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3. Jak má být nemocný připraven před výtěrem z nosu nebo krku?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Najděte obrázky různých nádob k výtěrům a </a:t>
            </a:r>
            <a:r>
              <a:rPr lang="cs-CZ" dirty="0" smtClean="0"/>
              <a:t>určete, </a:t>
            </a:r>
            <a:r>
              <a:rPr lang="cs-CZ" dirty="0" smtClean="0"/>
              <a:t>k jakým výtěrům se využívají.</a:t>
            </a:r>
          </a:p>
          <a:p>
            <a:endParaRPr lang="cs-CZ" dirty="0" smtClean="0"/>
          </a:p>
          <a:p>
            <a:r>
              <a:rPr lang="cs-CZ" dirty="0" smtClean="0"/>
              <a:t>Využij a pracuj s internetovými zdroji.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5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0"/>
                            </p:stCondLst>
                            <p:childTnLst>
                              <p:par>
                                <p:cTn id="31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  <p:bldP spid="9" grpId="0" build="p"/>
      <p:bldP spid="10" grpId="0" build="p"/>
      <p:bldP spid="1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-33843"/>
            <a:ext cx="9144000" cy="53245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Použité zdroje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Ošetřovatelství 2 pro SZŠ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PhDr. Marie Rozsypalová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PhDr. Eva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Haladová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Mgr. Alena Šafránková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Nakladatelství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Informatorium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spol. s.r.o.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buFont typeface="Arial" pitchFamily="34" charset="0"/>
              <a:buChar char="•"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ISBN 80-86073-97-1</a:t>
            </a:r>
          </a:p>
          <a:p>
            <a:pPr>
              <a:buFont typeface="Arial" pitchFamily="34" charset="0"/>
              <a:buChar char="•"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dirty="0" err="1" smtClean="0"/>
              <a:t>NEZNÁMÝ</a:t>
            </a:r>
            <a:r>
              <a:rPr lang="cs-CZ" sz="2800" dirty="0" smtClean="0"/>
              <a:t>.</a:t>
            </a:r>
            <a:r>
              <a:rPr lang="cs-CZ" sz="2800" dirty="0" err="1" smtClean="0"/>
              <a:t>Mikrobiologiehk.cz</a:t>
            </a:r>
            <a:r>
              <a:rPr lang="cs-CZ" sz="2800" dirty="0" smtClean="0"/>
              <a:t> [online]. [cit. 28.11.2013]. Dostupný na WWW: http://www.</a:t>
            </a:r>
            <a:r>
              <a:rPr lang="cs-CZ" sz="2800" dirty="0" err="1" smtClean="0"/>
              <a:t>mikrobiologiehk.cz</a:t>
            </a:r>
            <a:r>
              <a:rPr lang="cs-CZ" sz="2800" dirty="0" smtClean="0"/>
              <a:t>/</a:t>
            </a:r>
            <a:r>
              <a:rPr lang="cs-CZ" sz="2800" dirty="0" err="1" smtClean="0"/>
              <a:t>provadena</a:t>
            </a:r>
            <a:r>
              <a:rPr lang="cs-CZ" sz="2800" dirty="0" smtClean="0"/>
              <a:t>-</a:t>
            </a:r>
            <a:r>
              <a:rPr lang="cs-CZ" sz="2800" dirty="0" err="1" smtClean="0"/>
              <a:t>vysetreni</a:t>
            </a:r>
            <a:endParaRPr lang="cs-CZ" sz="2800" dirty="0" smtClean="0"/>
          </a:p>
          <a:p>
            <a:r>
              <a:rPr lang="cs-CZ" sz="2800" dirty="0" smtClean="0"/>
              <a:t/>
            </a:r>
            <a:br>
              <a:rPr lang="cs-CZ" sz="2800" dirty="0" smtClean="0"/>
            </a:b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247</Words>
  <Application>Microsoft Office PowerPoint</Application>
  <PresentationFormat>Předvádění na obrazovce (4:3)</PresentationFormat>
  <Paragraphs>65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Výtěry </vt:lpstr>
      <vt:lpstr>Snímek 4</vt:lpstr>
      <vt:lpstr>Snímek 5</vt:lpstr>
      <vt:lpstr>Snímek 6</vt:lpstr>
      <vt:lpstr>Kontrolní otázky a cvičení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Výtěry </dc:title>
  <dc:creator>Admin</dc:creator>
  <cp:lastModifiedBy>Dum</cp:lastModifiedBy>
  <cp:revision>9</cp:revision>
  <dcterms:created xsi:type="dcterms:W3CDTF">2013-09-22T18:36:05Z</dcterms:created>
  <dcterms:modified xsi:type="dcterms:W3CDTF">2014-02-23T11:33:16Z</dcterms:modified>
</cp:coreProperties>
</file>