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16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7387B-B959-4E8E-A788-EF55E936C861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D20A2-21B5-439C-864C-115C293D7B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8A951-263D-4A44-9484-0CA89EC4EBE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78BE4-9D0C-4686-A7E4-F770176BAA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Ošetřovatelství a klinické obory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Teorie Ošetřovatelství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Odběr </a:t>
                      </a:r>
                      <a:r>
                        <a:rPr lang="cs-CZ" sz="20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biologického materiálu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u="none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Výplach</a:t>
                      </a:r>
                      <a:r>
                        <a:rPr lang="cs-CZ" sz="2000" b="0" u="none" baseline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 žaludku</a:t>
                      </a:r>
                      <a:endParaRPr lang="cs-CZ" sz="2000" b="0" u="none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VY_32_INOVACE_5C_TOŠ_08(20)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 Ječmenová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Prezentace Microsoft PowerPoint studentům přibližuje náročnost zdravotnického povolání.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Cílem prezentace je studentům vštípit, jak se správně odebírá biologický materiál a jak se laboratorně vyšetřuje.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/>
              <a:t>Výplach </a:t>
            </a:r>
            <a:r>
              <a:rPr lang="cs-CZ" b="1" u="sng" dirty="0" smtClean="0"/>
              <a:t>žaludku</a:t>
            </a:r>
            <a:endParaRPr lang="cs-CZ" u="sng" dirty="0"/>
          </a:p>
        </p:txBody>
      </p:sp>
      <p:pic>
        <p:nvPicPr>
          <p:cNvPr id="6" name="Zástupný symbol pro obsah 5" descr="stažený soubor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12776"/>
            <a:ext cx="4620716" cy="4620716"/>
          </a:xfrm>
        </p:spPr>
      </p:pic>
      <p:sp>
        <p:nvSpPr>
          <p:cNvPr id="7" name="TextovéPole 6"/>
          <p:cNvSpPr txBox="1"/>
          <p:nvPr/>
        </p:nvSpPr>
        <p:spPr>
          <a:xfrm>
            <a:off x="6516216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Andrea Ječmenová 2013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1) VÝPLACH ŽALUDKU NEMOCNÝM PŘI </a:t>
            </a:r>
            <a:r>
              <a:rPr lang="cs-CZ" u="sng" dirty="0" smtClean="0"/>
              <a:t>VĚDOMÍ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/>
              <a:t>Nálevku držíme pod úrovní žaludku a </a:t>
            </a:r>
            <a:r>
              <a:rPr lang="cs-CZ" dirty="0" smtClean="0"/>
              <a:t>naléváme do ní </a:t>
            </a:r>
            <a:r>
              <a:rPr lang="cs-CZ" dirty="0"/>
              <a:t>vlažnou pitnou vodu.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Plnou nálevku zvedneme asi do výše hlavy nemocného a necháme vodu stékat do žaludku.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V okamžiku, kdy se tvoří ve vodě vír, skloníme nálevku nad prázdný kbelík, aby do něj mohl vytékat obsah žaludku. 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Výplach </a:t>
            </a:r>
            <a:r>
              <a:rPr lang="cs-CZ" dirty="0"/>
              <a:t>opakujeme tak dlouho, až z nálevky vytéká čistá voda</a:t>
            </a:r>
            <a:r>
              <a:rPr lang="cs-CZ" dirty="0" smtClean="0"/>
              <a:t>. </a:t>
            </a: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Při otravách </a:t>
            </a:r>
            <a:r>
              <a:rPr lang="cs-CZ" dirty="0"/>
              <a:t>se žaludek vyplachuje 8 až 10 litry vody. 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 </a:t>
            </a:r>
            <a:r>
              <a:rPr lang="cs-CZ" dirty="0"/>
              <a:t>výplachu se do žaludku vpraví absorbující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	a </a:t>
            </a:r>
            <a:r>
              <a:rPr lang="cs-CZ" dirty="0"/>
              <a:t>neutralizující léky, někdy se i podají projímadla.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2) VÝPLACH ŽALUDKU NEMOCNÝM V </a:t>
            </a:r>
            <a:r>
              <a:rPr lang="cs-CZ" u="sng" dirty="0" smtClean="0"/>
              <a:t>BEZVĚDOMÍ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Provádí </a:t>
            </a:r>
            <a:r>
              <a:rPr lang="cs-CZ" dirty="0"/>
              <a:t>se za přítomnosti anesteziologa. Během výkonu věnujeme pozornost vzhledu nemocného, sledujeme hlavně jeho dech a barvu obličeje!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 </a:t>
            </a:r>
            <a:br>
              <a:rPr lang="cs-CZ" dirty="0"/>
            </a:br>
            <a:r>
              <a:rPr lang="cs-CZ" u="sng" dirty="0"/>
              <a:t>ZAVEDENÍ NOZOGASTRICKÉ SONDY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Před operacemi žaludku nebo při ileu se zavádí do žaludku slabá sonda z plastu. =&gt; je dlouhá asi 1,5 m a průměr 3 až 4 mm.</a:t>
            </a:r>
          </a:p>
          <a:p>
            <a:pPr>
              <a:buNone/>
            </a:pPr>
            <a:endParaRPr lang="cs-CZ" dirty="0"/>
          </a:p>
          <a:p>
            <a:r>
              <a:rPr lang="cs-CZ" dirty="0"/>
              <a:t>Účelem je léčebné čerpání žaludečních šťáv. </a:t>
            </a:r>
          </a:p>
          <a:p>
            <a:endParaRPr lang="cs-CZ" dirty="0"/>
          </a:p>
        </p:txBody>
      </p:sp>
      <p:pic>
        <p:nvPicPr>
          <p:cNvPr id="6" name="Zástupný symbol pro obsah 5" descr="pumpse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8024" y="2420888"/>
            <a:ext cx="3706294" cy="252028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u="sng" dirty="0"/>
              <a:t>Příprava </a:t>
            </a:r>
            <a:r>
              <a:rPr lang="cs-CZ" sz="4000" u="sng" dirty="0" smtClean="0"/>
              <a:t>nemocného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Zavedení sondy je pro nemocného nepříjemný výkon, protože vyvolává zvracivý reflex. Proto je třeba věnovat přípravě velkou pozornost =&gt; klidně mu popíšeme, jak bude výkon probíhat a jakou spolupráci budeme na něm požadovat.</a:t>
            </a:r>
          </a:p>
          <a:p>
            <a:pPr>
              <a:buNone/>
            </a:pPr>
            <a:endParaRPr lang="cs-CZ" dirty="0"/>
          </a:p>
          <a:p>
            <a:r>
              <a:rPr lang="cs-CZ" b="1" dirty="0"/>
              <a:t>Sonda se zavádí  ústy nebo nosem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Péče o nemocného se  zavedenou sondou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Po celou dobu, co je soda zavedena, sledujeme stav nemocného. Kontrolujeme, je-li sonda v poloze, </a:t>
            </a:r>
            <a:r>
              <a:rPr lang="cs-CZ" dirty="0" smtClean="0"/>
              <a:t>v jaké </a:t>
            </a:r>
            <a:r>
              <a:rPr lang="cs-CZ" dirty="0"/>
              <a:t>byla </a:t>
            </a:r>
            <a:r>
              <a:rPr lang="cs-CZ" dirty="0" smtClean="0"/>
              <a:t>zavedena, </a:t>
            </a:r>
            <a:r>
              <a:rPr lang="cs-CZ" dirty="0"/>
              <a:t>a zda plynule odtéká obsah žaludku do sáčku.</a:t>
            </a:r>
          </a:p>
          <a:p>
            <a:pPr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Každé 3 hodiny propláchneme fyziologickým roztokem.</a:t>
            </a:r>
          </a:p>
          <a:p>
            <a:pPr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Dbáme na to, aby si nemocný pravidelně vyplachoval dutinu ústní. Méně schopným nemocným vytíráme ústa zvlhlými štětičkami nebo malými tampony.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 a cvičení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1. Jak se provádí výplach žaludku nemocným?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Popište přípravu nemocného před zavedením sondy.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3. Jak probíhá péče o nemocné se zavedenou sondou?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Vyhledejte typy </a:t>
            </a:r>
            <a:r>
              <a:rPr lang="cs-CZ" dirty="0" err="1" smtClean="0"/>
              <a:t>nozogastrických</a:t>
            </a:r>
            <a:r>
              <a:rPr lang="cs-CZ" dirty="0" smtClean="0"/>
              <a:t> sond, druhy a jakým způsobem se zavádějí.</a:t>
            </a:r>
          </a:p>
          <a:p>
            <a:r>
              <a:rPr lang="cs-CZ" dirty="0" smtClean="0"/>
              <a:t>Při jakých onemocněních se zavádějí.</a:t>
            </a:r>
          </a:p>
          <a:p>
            <a:endParaRPr lang="cs-CZ" dirty="0" smtClean="0"/>
          </a:p>
          <a:p>
            <a:r>
              <a:rPr lang="cs-CZ" dirty="0" smtClean="0"/>
              <a:t>Využijte a pracujte s internetovými zdroji.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  <p:bldP spid="7" grpId="0" build="p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33782"/>
            <a:ext cx="91440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Použité zdroje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Ošetřovatelství 2 pro SZŠ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Marie Rozsypalová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Eva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Haladová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Mgr. Alena Šafránková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Nakladatelství 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Informatorium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spol. s.r.o.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buFont typeface="Arial" pitchFamily="34" charset="0"/>
              <a:buChar char="•"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ISBN 80-86073-97-1</a:t>
            </a:r>
          </a:p>
          <a:p>
            <a:pPr>
              <a:buFont typeface="Arial" pitchFamily="34" charset="0"/>
              <a:buChar char="•"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800" dirty="0" smtClean="0"/>
              <a:t>NEZNÁMÝ. </a:t>
            </a:r>
            <a:r>
              <a:rPr lang="cs-CZ" sz="2800" i="1" dirty="0" err="1" smtClean="0"/>
              <a:t>Medihum.sk</a:t>
            </a:r>
            <a:r>
              <a:rPr lang="cs-CZ" sz="2800" dirty="0" smtClean="0"/>
              <a:t> [online]. [cit. 28.11.2013]. Dostupný na WWW: http://www.</a:t>
            </a:r>
            <a:r>
              <a:rPr lang="cs-CZ" sz="2800" dirty="0" err="1" smtClean="0"/>
              <a:t>medihum.sk</a:t>
            </a:r>
            <a:r>
              <a:rPr lang="cs-CZ" sz="2800" dirty="0" smtClean="0"/>
              <a:t>/c/1046/</a:t>
            </a:r>
            <a:r>
              <a:rPr lang="cs-CZ" sz="2800" dirty="0" err="1" smtClean="0"/>
              <a:t>sk</a:t>
            </a:r>
            <a:r>
              <a:rPr lang="cs-CZ" sz="2800" dirty="0" smtClean="0"/>
              <a:t>/</a:t>
            </a:r>
            <a:r>
              <a:rPr lang="cs-CZ" sz="2800" dirty="0" err="1" smtClean="0"/>
              <a:t>Suprava</a:t>
            </a:r>
            <a:r>
              <a:rPr lang="cs-CZ" sz="2800" dirty="0" smtClean="0"/>
              <a:t>-na-</a:t>
            </a:r>
            <a:r>
              <a:rPr lang="cs-CZ" sz="2800" dirty="0" err="1" smtClean="0"/>
              <a:t>vyplach</a:t>
            </a:r>
            <a:r>
              <a:rPr lang="cs-CZ" sz="2800" dirty="0" smtClean="0"/>
              <a:t>-</a:t>
            </a:r>
            <a:r>
              <a:rPr lang="cs-CZ" sz="2800" dirty="0" err="1" smtClean="0"/>
              <a:t>zaludka.html</a:t>
            </a:r>
            <a:endParaRPr lang="cs-CZ" sz="2800" dirty="0" smtClean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NEZNÁMÝ. </a:t>
            </a:r>
            <a:r>
              <a:rPr lang="cs-CZ" sz="2800" i="1" dirty="0" err="1" smtClean="0"/>
              <a:t>Nestle.cz</a:t>
            </a:r>
            <a:r>
              <a:rPr lang="cs-CZ" sz="2800" dirty="0" smtClean="0"/>
              <a:t> [online]. [cit. 28.11.2013]. Dostupný na WWW: http://www.</a:t>
            </a:r>
            <a:r>
              <a:rPr lang="cs-CZ" sz="2800" dirty="0" err="1" smtClean="0"/>
              <a:t>nestle.cz</a:t>
            </a:r>
            <a:r>
              <a:rPr lang="cs-CZ" sz="2800" dirty="0" smtClean="0"/>
              <a:t>/</a:t>
            </a:r>
            <a:r>
              <a:rPr lang="cs-CZ" sz="2800" dirty="0" err="1" smtClean="0"/>
              <a:t>klinicka</a:t>
            </a:r>
            <a:r>
              <a:rPr lang="cs-CZ" sz="2800" dirty="0" smtClean="0"/>
              <a:t>-</a:t>
            </a:r>
            <a:r>
              <a:rPr lang="cs-CZ" sz="2800" dirty="0" err="1" smtClean="0"/>
              <a:t>vyziva</a:t>
            </a:r>
            <a:r>
              <a:rPr lang="cs-CZ" sz="2800" dirty="0" smtClean="0"/>
              <a:t>/</a:t>
            </a:r>
            <a:r>
              <a:rPr lang="cs-CZ" sz="2800" dirty="0" err="1" smtClean="0"/>
              <a:t>pages</a:t>
            </a:r>
            <a:r>
              <a:rPr lang="cs-CZ" sz="2800" dirty="0" smtClean="0"/>
              <a:t>/</a:t>
            </a:r>
            <a:r>
              <a:rPr lang="cs-CZ" sz="2800" dirty="0" err="1" smtClean="0"/>
              <a:t>zdravotnicka</a:t>
            </a:r>
            <a:r>
              <a:rPr lang="cs-CZ" sz="2800" dirty="0" smtClean="0"/>
              <a:t>-technika.</a:t>
            </a:r>
            <a:r>
              <a:rPr lang="cs-CZ" sz="2800" dirty="0" err="1" smtClean="0"/>
              <a:t>html</a:t>
            </a:r>
            <a:endParaRPr lang="cs-CZ" sz="2800" dirty="0" smtClean="0"/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432</Words>
  <Application>Microsoft Office PowerPoint</Application>
  <PresentationFormat>Předvádění na obrazovce (4:3)</PresentationFormat>
  <Paragraphs>79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Výplach žaludku</vt:lpstr>
      <vt:lpstr>1) VÝPLACH ŽALUDKU NEMOCNÝM PŘI VĚDOMÍ</vt:lpstr>
      <vt:lpstr>2) VÝPLACH ŽALUDKU NEMOCNÝM V BEZVĚDOMÍ</vt:lpstr>
      <vt:lpstr>  ZAVEDENÍ NOZOGASTRICKÉ SONDY </vt:lpstr>
      <vt:lpstr>Příprava nemocného</vt:lpstr>
      <vt:lpstr>Péče o nemocného se  zavedenou sondou </vt:lpstr>
      <vt:lpstr>Kontrolní otázky a cvičení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Výplach žaludku</dc:title>
  <dc:creator>Admin</dc:creator>
  <cp:lastModifiedBy>Dum</cp:lastModifiedBy>
  <cp:revision>11</cp:revision>
  <dcterms:created xsi:type="dcterms:W3CDTF">2013-09-22T18:46:56Z</dcterms:created>
  <dcterms:modified xsi:type="dcterms:W3CDTF">2014-02-23T11:27:26Z</dcterms:modified>
</cp:coreProperties>
</file>