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59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5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5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VY_12_INOVACE_ČJS.2.Bal.32_U_vody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</a:t>
            </a:r>
            <a:r>
              <a:rPr lang="cs-CZ" dirty="0"/>
              <a:t>: </a:t>
            </a:r>
            <a:r>
              <a:rPr lang="cs-CZ" b="1" dirty="0"/>
              <a:t>4</a:t>
            </a:r>
            <a:r>
              <a:rPr lang="cs-CZ" b="1" dirty="0" smtClean="0"/>
              <a:t>. 11.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U vody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Prezentace je určena žákům druhých tříd a slouží k procvičování vědomostí </a:t>
            </a:r>
          </a:p>
          <a:p>
            <a:pPr marL="0" indent="0">
              <a:buNone/>
            </a:pPr>
            <a:r>
              <a:rPr lang="cs-CZ" b="1" dirty="0" smtClean="0"/>
              <a:t>                 o vodě, vodních tvorech a rostlinách. Žáci poznávají živočichy a hmyz žijící </a:t>
            </a:r>
          </a:p>
          <a:p>
            <a:pPr marL="0" indent="0">
              <a:buNone/>
            </a:pPr>
            <a:r>
              <a:rPr lang="cs-CZ" b="1" dirty="0" smtClean="0"/>
              <a:t>                 ve vodě nebo u vody, řadí za sebou správně věty o pohybu vody v přírodě</a:t>
            </a:r>
          </a:p>
          <a:p>
            <a:pPr marL="0" indent="0">
              <a:buNone/>
            </a:pPr>
            <a:r>
              <a:rPr lang="cs-CZ" b="1" dirty="0" smtClean="0"/>
              <a:t>                 a určují, k čemu všemu člověk  vodu potřebuje.</a:t>
            </a:r>
          </a:p>
          <a:p>
            <a:pPr marL="0" indent="0">
              <a:buNone/>
            </a:pPr>
            <a:r>
              <a:rPr lang="cs-CZ" b="1" dirty="0" smtClean="0"/>
              <a:t>                 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4316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4" descr="http://www.clker.com/cliparts/f/0/7/0/11949847041853281668reed_gmv_.svg.me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153" r="21710"/>
          <a:stretch/>
        </p:blipFill>
        <p:spPr bwMode="auto">
          <a:xfrm>
            <a:off x="6850185" y="6278137"/>
            <a:ext cx="2287599" cy="69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http://www.clker.com/cliparts/f/0/7/0/11949847041853281668reed_gmv_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437" y="4293096"/>
            <a:ext cx="2807985" cy="267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clker.com/cliparts/p/T/v/5/e/T/frog-and-lilypad-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353" y="2705099"/>
            <a:ext cx="5715000" cy="415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39620" y="1157003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</a:p>
        </p:txBody>
      </p:sp>
      <p:sp>
        <p:nvSpPr>
          <p:cNvPr id="7" name="Obdélník 6"/>
          <p:cNvSpPr/>
          <p:nvPr/>
        </p:nvSpPr>
        <p:spPr>
          <a:xfrm>
            <a:off x="6012160" y="1180794"/>
            <a:ext cx="1881752" cy="378565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62248" y="1261346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15816" y="1180794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6633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1124744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</a:p>
        </p:txBody>
      </p:sp>
      <p:pic>
        <p:nvPicPr>
          <p:cNvPr id="12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653" y="116424"/>
            <a:ext cx="1812747" cy="172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030" name="Picture 6" descr="http://www.clker.com/cliparts/Y/f/v/m/p/3/flying-bird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46" y="260648"/>
            <a:ext cx="1621335" cy="163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5/G/3/k/9/X/walking-duck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6107" y="4942655"/>
            <a:ext cx="1740624" cy="1936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294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Nejprve si přečti článek: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www.clker.com/cliparts/C/8/i/z/z/p/row-boat-with-oars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47" y="5157192"/>
            <a:ext cx="4418856" cy="1472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744629"/>
            <a:ext cx="85430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 je jednou z podmínek života na Zemi. Potřebují ji rostliny, zvířata i lidé. V přírodě se setkáváme s vodou stojatou (rybník, moře) a tekoucí (potok, řeka). Voda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moři je slaná. Pít můžeme jenom pitnou vodu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(z vodovodu nebo v balených lahvích). Voda se vyskytuje ve třech podobách jako tekutina, pára a led. Důležitá je pro nás dešťová voda, která se vsakuje do půdy a dostává se do řek. U vody žije mnoho živočichů a rostou rostliny, které potřebují hodně vláhy.</a:t>
            </a:r>
          </a:p>
        </p:txBody>
      </p:sp>
      <p:pic>
        <p:nvPicPr>
          <p:cNvPr id="3076" name="Picture 4" descr="http://www.clker.com/cliparts/0/0/9/e/12641737301672431825pond_c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08213"/>
            <a:ext cx="3312368" cy="262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y/y/x/s/0/8/dripping-faucet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55" y="93576"/>
            <a:ext cx="596052" cy="71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y/y/x/s/0/8/dripping-faucet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68115" y="119636"/>
            <a:ext cx="560979" cy="71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553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živočichy, kteří žijí ve vodě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nebo u vody.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100" name="Picture 4" descr="Soubor:Common car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21" y="1142747"/>
            <a:ext cx="3059091" cy="17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Anas platyrhynchos male female quadra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42747"/>
            <a:ext cx="1741376" cy="17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CygneVaires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14" r="15172"/>
          <a:stretch/>
        </p:blipFill>
        <p:spPr bwMode="auto">
          <a:xfrm>
            <a:off x="5220072" y="1147006"/>
            <a:ext cx="1973698" cy="17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Ooievaar met publiek in het Zwi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34430"/>
            <a:ext cx="1387951" cy="173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oubor:Esox lucius Prague Vltava 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9" t="43019" r="3586"/>
          <a:stretch/>
        </p:blipFill>
        <p:spPr bwMode="auto">
          <a:xfrm>
            <a:off x="251520" y="3031249"/>
            <a:ext cx="4837720" cy="171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Soubor:Hyla arborea, juv 2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29" t="35637" r="13093" b="16916"/>
          <a:stretch/>
        </p:blipFill>
        <p:spPr bwMode="auto">
          <a:xfrm>
            <a:off x="5436096" y="3031249"/>
            <a:ext cx="3098889" cy="171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Soubor:Užovka obojková - Natrix natrix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58" t="15816" r="15801" b="21607"/>
          <a:stretch/>
        </p:blipFill>
        <p:spPr bwMode="auto">
          <a:xfrm>
            <a:off x="225691" y="4806768"/>
            <a:ext cx="2634343" cy="167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Soubor:Mlok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1" t="25404" r="1586" b="10315"/>
          <a:stretch/>
        </p:blipFill>
        <p:spPr bwMode="auto">
          <a:xfrm>
            <a:off x="3104807" y="4797471"/>
            <a:ext cx="2710199" cy="169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Soubor:Beaver pho34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7" t="8343" r="14562" b="31833"/>
          <a:stretch/>
        </p:blipFill>
        <p:spPr bwMode="auto">
          <a:xfrm>
            <a:off x="6039905" y="4811906"/>
            <a:ext cx="2759867" cy="168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správně názvy k rostlinám a k hmyzu,který se vyskytuje  u vody.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Soubor:Leknin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2" y="1285860"/>
            <a:ext cx="1928936" cy="14467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Caltha palustris 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298" y="1357298"/>
            <a:ext cx="2016224" cy="151482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Forget-me-not close 6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66904" y="1033832"/>
            <a:ext cx="1512168" cy="201622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File:Wicken Lode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16" y="1357298"/>
            <a:ext cx="1872208" cy="141240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oubor:Komá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98" y="3068959"/>
            <a:ext cx="2039046" cy="154278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oubor:Musca domestica September 2007-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01338"/>
            <a:ext cx="2167726" cy="168851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Soubor:Orthetrum cancellatum (male)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486" y="3068959"/>
            <a:ext cx="2143674" cy="16382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http://www.biolib.cz/IMG/GAL/125160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26"/>
          <a:stretch/>
        </p:blipFill>
        <p:spPr bwMode="auto">
          <a:xfrm>
            <a:off x="6865303" y="3162205"/>
            <a:ext cx="1955169" cy="144953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351893" y="5373216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blatouch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1892" y="6034846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ovád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627784" y="5373216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rákosí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627783" y="6034846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moucha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52864" y="5383622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leknín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952863" y="6045252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vážka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033391" y="5373216"/>
            <a:ext cx="1800199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pomněnka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033390" y="6034846"/>
            <a:ext cx="180020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komár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Šipka ohnutá nahoru 21"/>
          <p:cNvSpPr/>
          <p:nvPr/>
        </p:nvSpPr>
        <p:spPr>
          <a:xfrm flipH="1">
            <a:off x="866325" y="5297426"/>
            <a:ext cx="2481539" cy="1371934"/>
          </a:xfrm>
          <a:prstGeom prst="bentUp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22445" y="1268760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 se na řekách budují přehrady a hráze.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22445" y="1940217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Déšť a sníh se vsakují do země a stékají do řek.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2636912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 ze země se vypařuje a stoupá vzhůru.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3308369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ochlazení z mraků prší nebo sněží.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47664" y="3980690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obloze se tvoří mraky.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874373" y="1268760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74373" y="1940217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74373" y="2618063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74373" y="3308369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74373" y="4030430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66326" y="4669230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82385" y="2679618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15616" y="6269568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04324" y="6269567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36372" y="6269568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13855" y="6252664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368420" y="6269568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4" name="Picture 2" descr="http://www.clker.com/cliparts/7/8/f/9/13803122732089815572rive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068" y="4855432"/>
            <a:ext cx="2131591" cy="187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547664" y="4652147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hodně prší, řeky se mohou rozvodnit.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4" name="Picture 4" descr="http://www.clker.com/cliparts/7/2/c/f/11949868441801622623rubber_ducks_ganso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91880" y="5337840"/>
            <a:ext cx="272249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clker.com/cliparts/b/2/5/8/11971482181431377199martinix_leaves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057" y="-48484"/>
            <a:ext cx="1740850" cy="131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Očísluj věty tak, aby šly správně za sebou.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6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092" y="200312"/>
            <a:ext cx="1120748" cy="106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clker.com/cliparts/c/b/1/f/1194983740523061725rana02_architetto_france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518" y="3141283"/>
            <a:ext cx="1491987" cy="161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Vyprávěj podle obrázků, k čemu všemu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člověk používá vodu.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2" descr="http://www.clker.com/cliparts/4/9/6/c/126876920746669362watering-ca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588" y="5081688"/>
            <a:ext cx="1774630" cy="108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5/6/a/0/1194986041609576430ice_water_ganso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1152128" cy="1804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l/F/i/d/W/J/electric-water-boiler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61051"/>
            <a:ext cx="197164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clker.com/cliparts/R/W/l/Q/v/B/steal-pot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863" y="1916833"/>
            <a:ext cx="211057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clker.com/cliparts/9/f/5/8/11954293011424418308Machovka_Washing-machine_3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08415"/>
            <a:ext cx="1480055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clker.com/cliparts/J/s/t/j/V/1/bathroom-sink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09676"/>
            <a:ext cx="20002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www.clker.com/cliparts/m/Q/c/V/o/D/bathtub-big-no-background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1907704" cy="138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www.clker.com/cliparts/N/h/s/r/3/G/swimming-pool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866" y="4780148"/>
            <a:ext cx="2331722" cy="1375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www.clker.com/cliparts/0/0/f/6/11949865681873682217geranium_ganson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3501" y="5746276"/>
            <a:ext cx="733961" cy="8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70C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  <p:pic>
        <p:nvPicPr>
          <p:cNvPr id="5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699" y="692695"/>
            <a:ext cx="3029269" cy="123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y/y/x/s/0/8/dripping-faucet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9462"/>
            <a:ext cx="1240230" cy="1484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y/y/x/s/0/8/dripping-faucet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84367" y="3455153"/>
            <a:ext cx="1252669" cy="159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24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živočichy, kteří žijí ve vodě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nebo u vody.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100" name="Picture 4" descr="Soubor:Common car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21" y="1142747"/>
            <a:ext cx="3059091" cy="17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Anas platyrhynchos male female quadra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42747"/>
            <a:ext cx="1741376" cy="17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CygneVaires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14" r="15172"/>
          <a:stretch/>
        </p:blipFill>
        <p:spPr bwMode="auto">
          <a:xfrm>
            <a:off x="5220072" y="1147006"/>
            <a:ext cx="1973698" cy="17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Ooievaar met publiek in het Zwi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34430"/>
            <a:ext cx="1387951" cy="173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oubor:Esox lucius Prague Vltava 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9" t="43019" r="3586"/>
          <a:stretch/>
        </p:blipFill>
        <p:spPr bwMode="auto">
          <a:xfrm>
            <a:off x="251520" y="3031249"/>
            <a:ext cx="4837720" cy="171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Soubor:Hyla arborea, juv 2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29" t="35637" r="13093" b="16916"/>
          <a:stretch/>
        </p:blipFill>
        <p:spPr bwMode="auto">
          <a:xfrm>
            <a:off x="5436096" y="3031249"/>
            <a:ext cx="3098889" cy="171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Soubor:Užovka obojková - Natrix natrix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58" t="15816" r="15801" b="21607"/>
          <a:stretch/>
        </p:blipFill>
        <p:spPr bwMode="auto">
          <a:xfrm>
            <a:off x="225691" y="4806768"/>
            <a:ext cx="2634343" cy="167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Soubor:Mlok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1" t="25404" r="1586" b="10315"/>
          <a:stretch/>
        </p:blipFill>
        <p:spPr bwMode="auto">
          <a:xfrm>
            <a:off x="3104807" y="4797471"/>
            <a:ext cx="2710199" cy="169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Soubor:Beaver pho34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7" t="8343" r="14562" b="31833"/>
          <a:stretch/>
        </p:blipFill>
        <p:spPr bwMode="auto">
          <a:xfrm>
            <a:off x="6039905" y="4811906"/>
            <a:ext cx="2759867" cy="168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342087" y="1172310"/>
            <a:ext cx="157328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Kapr obecný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347864" y="1180192"/>
            <a:ext cx="17897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Kachna divoká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282132" y="1127212"/>
            <a:ext cx="17897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Labuť veliká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517986" y="2348880"/>
            <a:ext cx="125661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Čáp bílý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91782" y="4221088"/>
            <a:ext cx="33133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Štika obecná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2087" y="5993325"/>
            <a:ext cx="232829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Užovka obojková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04807" y="4817194"/>
            <a:ext cx="19577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Mlok skvrnitý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44916" y="5993325"/>
            <a:ext cx="21714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Bobr evropský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301941" y="4221088"/>
            <a:ext cx="22330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Rosnička zelená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7210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správně názvy k rostlinám a k hmyzu, který se vyskytuje u vody.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Soubor:Leknin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" y="1000108"/>
            <a:ext cx="1928936" cy="14467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Caltha palustris 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298" y="1000108"/>
            <a:ext cx="2016224" cy="151482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Forget-me-not close 6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66904" y="748080"/>
            <a:ext cx="1512168" cy="201622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File:Wicken Lode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92" y="1071546"/>
            <a:ext cx="1872208" cy="141240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oubor:Komá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98" y="3068959"/>
            <a:ext cx="2039046" cy="154278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oubor:Musca domestica September 2007-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01338"/>
            <a:ext cx="2167726" cy="168851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Soubor:Orthetrum cancellatum (male)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486" y="3068959"/>
            <a:ext cx="2143674" cy="16382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http://www.biolib.cz/IMG/GAL/125160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26"/>
          <a:stretch/>
        </p:blipFill>
        <p:spPr bwMode="auto">
          <a:xfrm>
            <a:off x="6865303" y="3162205"/>
            <a:ext cx="1955169" cy="144953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2714612" y="2500306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blatouch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105058" y="4611742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ovád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143768" y="2500306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rákosí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655639" y="4707195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moucha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7158" y="2500306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leknín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49079" y="4689853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vážka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857752" y="2500306"/>
            <a:ext cx="1800199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pomněnka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43880" y="4689853"/>
            <a:ext cx="180020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komár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1618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Šipka ohnutá nahoru 21"/>
          <p:cNvSpPr/>
          <p:nvPr/>
        </p:nvSpPr>
        <p:spPr>
          <a:xfrm flipH="1">
            <a:off x="866325" y="5297426"/>
            <a:ext cx="2481539" cy="1371934"/>
          </a:xfrm>
          <a:prstGeom prst="bentUp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22445" y="1268760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 se na řekách budují přehrady a hráze.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22445" y="1940217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Déšť a sníh se vsakují do země a stékají do řek.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2636912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 ze země se vypařuje a stoupá vzhůru.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3308369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ochlazení z mraků prší nebo sněží.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47664" y="3980690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obloze se tvoří mraky.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874373" y="1268760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74373" y="1940217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74373" y="2618063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74373" y="3308369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74373" y="4030430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66326" y="4669230"/>
            <a:ext cx="648072" cy="523220"/>
          </a:xfrm>
          <a:prstGeom prst="ellipse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82385" y="2679618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74338" y="4030430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982385" y="3334404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28902" y="1970994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982385" y="1330315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974338" y="4713702"/>
            <a:ext cx="432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4" name="Picture 2" descr="http://www.clker.com/cliparts/7/8/f/9/13803122732089815572rive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068" y="4855432"/>
            <a:ext cx="2131591" cy="187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547664" y="4652147"/>
            <a:ext cx="74888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hodně prší, řeky se mohou rozvodnit.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4" name="Picture 4" descr="http://www.clker.com/cliparts/7/2/c/f/11949868441801622623rubber_ducks_ganso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91880" y="5337840"/>
            <a:ext cx="272249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clker.com/cliparts/b/2/5/8/11971482181431377199martinix_leaves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057" y="-48484"/>
            <a:ext cx="1740850" cy="131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Očísluj věty tak, aby šly správně za sebou.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6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092" y="200312"/>
            <a:ext cx="1120748" cy="106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clker.com/cliparts/c/b/1/f/1194983740523061725rana02_architetto_france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518" y="3141283"/>
            <a:ext cx="1491987" cy="161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967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00" dirty="0"/>
              <a:t>Uveřejněné odkazy [cit. </a:t>
            </a:r>
            <a:r>
              <a:rPr lang="cs-CZ" sz="700" dirty="0" smtClean="0"/>
              <a:t>2013-11-04]. </a:t>
            </a:r>
            <a:r>
              <a:rPr lang="cs-CZ" sz="700" dirty="0"/>
              <a:t>Dostupné pod licencí Public domain na </a:t>
            </a:r>
            <a:r>
              <a:rPr lang="cs-CZ" sz="700" dirty="0" smtClean="0"/>
              <a:t>WWW:</a:t>
            </a:r>
          </a:p>
          <a:p>
            <a:pPr marL="0" indent="0">
              <a:buNone/>
              <a:defRPr/>
            </a:pP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Letící </a:t>
            </a:r>
            <a:r>
              <a:rPr lang="cs-CZ" sz="700" dirty="0"/>
              <a:t>ptáci		http://www.clker.com/clipart-11914.html</a:t>
            </a:r>
          </a:p>
          <a:p>
            <a:pPr marL="0" indent="0">
              <a:buNone/>
              <a:defRPr/>
            </a:pPr>
            <a:r>
              <a:rPr lang="cs-CZ" sz="700" dirty="0"/>
              <a:t>Slunce		http://www.clker.com/clipart-6492.html</a:t>
            </a:r>
          </a:p>
          <a:p>
            <a:pPr marL="0" indent="0">
              <a:buNone/>
              <a:defRPr/>
            </a:pPr>
            <a:r>
              <a:rPr lang="cs-CZ" sz="700" dirty="0"/>
              <a:t>u vody		http://www.clker.com/clipart-2517.html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Žába		</a:t>
            </a:r>
            <a:r>
              <a:rPr lang="cs-CZ" sz="700" dirty="0"/>
              <a:t>http://www.clker.com/clipart-160094.html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Labuť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www.clker.com/clipart-swimming-swan.html</a:t>
            </a:r>
            <a:br>
              <a:rPr lang="cs-CZ" sz="700" dirty="0" smtClean="0"/>
            </a:br>
            <a:r>
              <a:rPr lang="cs-CZ" sz="700" dirty="0" smtClean="0"/>
              <a:t>letící pták		</a:t>
            </a:r>
            <a:r>
              <a:rPr lang="cs-CZ" sz="700" dirty="0"/>
              <a:t>http://www.clker.com/clipart-flying-bird-1.html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Loďka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www.clker.com/clipart-row-boat-with-oars.html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Jezírko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www.clker.com/clipart-49600.html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Vodovodní kohoutek		http</a:t>
            </a:r>
            <a:r>
              <a:rPr lang="cs-CZ" sz="700" dirty="0"/>
              <a:t>://</a:t>
            </a:r>
            <a:r>
              <a:rPr lang="cs-CZ" sz="700" dirty="0" smtClean="0"/>
              <a:t>www.clker.com/clipart-dripping-faucet.html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Konev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www.clker.com/clipart-52364.html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Žluté kachny		http</a:t>
            </a:r>
            <a:r>
              <a:rPr lang="cs-CZ" sz="700" dirty="0"/>
              <a:t>://www.clker.com/clipart-4612.html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Žába s lilií		</a:t>
            </a:r>
            <a:r>
              <a:rPr lang="cs-CZ" sz="700" dirty="0"/>
              <a:t>http://www.clker.com/clipart-frog-and-lilypad.html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Kachna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www.clker.com/clipart-walking-duck.html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Kapr obecný		</a:t>
            </a:r>
            <a:r>
              <a:rPr lang="cs-CZ" sz="700" dirty="0"/>
              <a:t>http://cs.wikipedia.org/wiki/Soubor:Common_carp.jpg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Kachna divoká		</a:t>
            </a:r>
            <a:r>
              <a:rPr lang="cs-CZ" sz="700" dirty="0"/>
              <a:t>http://cs.wikipedia.org/wiki/Soubor:Anas_platyrhynchos_male_female_quadrat.jpg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Labuť veliká		http</a:t>
            </a:r>
            <a:r>
              <a:rPr lang="cs-CZ" sz="700" dirty="0"/>
              <a:t>://cs.wikipedia.org/wiki/Labu%C5%A5_velk%C3%A1</a:t>
            </a:r>
          </a:p>
          <a:p>
            <a:pPr marL="0" indent="0">
              <a:buNone/>
              <a:defRPr/>
            </a:pPr>
            <a:r>
              <a:rPr lang="cs-CZ" sz="700" dirty="0" smtClean="0"/>
              <a:t>Čáp bílý		</a:t>
            </a:r>
            <a:r>
              <a:rPr lang="cs-CZ" sz="700" dirty="0"/>
              <a:t>http://cs.wikipedia.org/wiki/%C4%8C%C3%A1p_b%C3%ADl%C3%BD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Štika obecná		http</a:t>
            </a:r>
            <a:r>
              <a:rPr lang="cs-CZ" sz="700" dirty="0"/>
              <a:t>://</a:t>
            </a:r>
            <a:r>
              <a:rPr lang="cs-CZ" sz="700" dirty="0" smtClean="0"/>
              <a:t>cs.wikipedia.org/wiki/Soubor:Esox_lucius_Prague_Vltava_1.jpg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Rosnička zelená		http</a:t>
            </a:r>
            <a:r>
              <a:rPr lang="cs-CZ" sz="700" dirty="0"/>
              <a:t>://cs.wikipedia.org/wiki/Soubor:Hyla_arborea,_juv_2.jpg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Užovka obojková		http</a:t>
            </a:r>
            <a:r>
              <a:rPr lang="cs-CZ" sz="700" dirty="0"/>
              <a:t>://cs.wikipedia.org/wiki/Soubor:U%C5%BEovka_obojkov%C3%A1_-_Natrix_natrix.jpg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Mlok skvrnitý		http</a:t>
            </a:r>
            <a:r>
              <a:rPr lang="cs-CZ" sz="700" dirty="0"/>
              <a:t>://</a:t>
            </a:r>
            <a:r>
              <a:rPr lang="cs-CZ" sz="700" dirty="0" smtClean="0"/>
              <a:t>cs.wikipedia.org/wiki/Soubor:Mlok.JPG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Bobr evropský		http</a:t>
            </a:r>
            <a:r>
              <a:rPr lang="cs-CZ" sz="700" dirty="0"/>
              <a:t>://</a:t>
            </a:r>
            <a:r>
              <a:rPr lang="cs-CZ" sz="700" dirty="0" smtClean="0"/>
              <a:t>cs.wikipedia.org/wiki/Soubor:Beaver_pho34.jpg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Leknín		</a:t>
            </a:r>
            <a:r>
              <a:rPr lang="cs-CZ" sz="700" dirty="0"/>
              <a:t>http://cs.wikipedia.org/wiki/Soubor:Leknin2.jpg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Blatouch		</a:t>
            </a:r>
            <a:r>
              <a:rPr lang="cs-CZ" sz="700" dirty="0"/>
              <a:t>http://cs.wikipedia.org/wiki/Soubor:Caltha_palustris_a.jpg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Pomněnka		</a:t>
            </a:r>
            <a:r>
              <a:rPr lang="cs-CZ" sz="700" dirty="0"/>
              <a:t>http://cs.wikipedia.org/wiki/Soubor:Forget-me-not_close_600.jpg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Rákosí		</a:t>
            </a:r>
            <a:r>
              <a:rPr lang="cs-CZ" sz="700" dirty="0"/>
              <a:t>http://commons.wikimedia.org/wiki/File:Wicken_Lode1.JPG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Komár		</a:t>
            </a:r>
            <a:r>
              <a:rPr lang="cs-CZ" sz="700" dirty="0"/>
              <a:t>http://cs.wikipedia.org/wiki/Soubor:Kom%C3%A1r.JPG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Moucha		</a:t>
            </a:r>
            <a:r>
              <a:rPr lang="cs-CZ" sz="700" dirty="0"/>
              <a:t>http://</a:t>
            </a:r>
            <a:r>
              <a:rPr lang="cs-CZ" sz="700" dirty="0" smtClean="0"/>
              <a:t>cs.wikipedia.org/wiki/Soubor:Musca_domestica_September_2007-1</a:t>
            </a:r>
          </a:p>
          <a:p>
            <a:pPr marL="0" indent="0">
              <a:buNone/>
              <a:defRPr/>
            </a:pPr>
            <a:r>
              <a:rPr lang="cs-CZ" sz="700" dirty="0" smtClean="0"/>
              <a:t>Vážka		</a:t>
            </a:r>
            <a:r>
              <a:rPr lang="cs-CZ" sz="700" dirty="0"/>
              <a:t>http://cs.wikipedia.org/wiki/Soubor:Orthetrum_cancellatum_(male).JPG</a:t>
            </a:r>
          </a:p>
          <a:p>
            <a:pPr marL="0" indent="0">
              <a:buNone/>
              <a:defRPr/>
            </a:pPr>
            <a:r>
              <a:rPr lang="cs-CZ" sz="700" dirty="0" smtClean="0"/>
              <a:t>Řeka		</a:t>
            </a:r>
            <a:r>
              <a:rPr lang="cs-CZ" sz="700" dirty="0"/>
              <a:t>http://www.clker.com/clipart-345794.html</a:t>
            </a:r>
            <a:endParaRPr lang="cs-CZ" sz="700" dirty="0" smtClean="0"/>
          </a:p>
          <a:p>
            <a:pPr marL="0" indent="0">
              <a:buNone/>
              <a:defRPr/>
            </a:pPr>
            <a:r>
              <a:rPr lang="cs-CZ" sz="700" dirty="0" smtClean="0"/>
              <a:t>Kapradina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www.clker.com/clipart-15674.html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Zamyšlená žába		</a:t>
            </a:r>
            <a:r>
              <a:rPr lang="cs-CZ" sz="700" dirty="0"/>
              <a:t>http://www.clker.com/clipart-1751.html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Sklenice s pitím		http</a:t>
            </a:r>
            <a:r>
              <a:rPr lang="cs-CZ" sz="700" dirty="0"/>
              <a:t>://</a:t>
            </a:r>
            <a:r>
              <a:rPr lang="cs-CZ" sz="700" dirty="0" smtClean="0"/>
              <a:t>www.clker.com/clipart-3938.html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Konvice		</a:t>
            </a:r>
            <a:r>
              <a:rPr lang="cs-CZ" sz="700" dirty="0"/>
              <a:t>http://www.clker.com/clipart-electric-water-boiler.html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Hrnec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www.clker.com/clipart-steal-pot.html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Pračka		</a:t>
            </a:r>
            <a:r>
              <a:rPr lang="cs-CZ" sz="700" dirty="0"/>
              <a:t>http://www.clker.com/clipart-10553.html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Umyvadlo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www.clker.com/clipart-bathroom-sink.html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Vana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www.clker.com/clipart-bathroom-sink.html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Bazén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www.clker.com/clipart-swimming-pool.html</a:t>
            </a:r>
          </a:p>
          <a:p>
            <a:pPr marL="0" indent="0">
              <a:buNone/>
              <a:defRPr/>
            </a:pPr>
            <a:r>
              <a:rPr lang="cs-CZ" sz="700" dirty="0" smtClean="0"/>
              <a:t>Květina		</a:t>
            </a:r>
            <a:r>
              <a:rPr lang="cs-CZ" sz="700" dirty="0"/>
              <a:t>http://</a:t>
            </a:r>
            <a:r>
              <a:rPr lang="cs-CZ" sz="700" dirty="0" smtClean="0"/>
              <a:t>www.clker.com/clipart-4366.html</a:t>
            </a:r>
            <a:endParaRPr lang="cs-CZ" sz="700" dirty="0"/>
          </a:p>
          <a:p>
            <a:pPr marL="0" indent="0">
              <a:buNone/>
              <a:defRPr/>
            </a:pPr>
            <a:endParaRPr lang="cs-CZ" sz="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" dirty="0" smtClean="0"/>
              <a:t>©  Mgr. Pavla Balejová 201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4614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408</Words>
  <Application>Microsoft Office PowerPoint</Application>
  <PresentationFormat>Předvádění na obrazovce (4:3)</PresentationFormat>
  <Paragraphs>141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78</cp:revision>
  <dcterms:created xsi:type="dcterms:W3CDTF">2013-12-01T09:41:20Z</dcterms:created>
  <dcterms:modified xsi:type="dcterms:W3CDTF">2014-01-12T09:37:30Z</dcterms:modified>
</cp:coreProperties>
</file>