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0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918" autoAdjust="0"/>
  </p:normalViewPr>
  <p:slideViewPr>
    <p:cSldViewPr>
      <p:cViewPr varScale="1">
        <p:scale>
          <a:sx n="101" d="100"/>
          <a:sy n="101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721B1E-6CD3-409E-A926-6B2B402723E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F35C23-9AAC-476D-9126-4B5046210D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9F09A-831A-4062-BFAA-88085FE90B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2B5E3-D479-4CF0-9197-7089A8BF8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Podávání</a:t>
                      </a:r>
                      <a:r>
                        <a:rPr lang="cs-CZ" sz="2000" b="0" u="none" baseline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0" u="none" baseline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léků kůží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VY_32_INOVACE_5C_TOŠ_12(20)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prezentace je studentům vštípit, jakými způsoby se podávají léky, správné postupy podání léků a význam užívání léků.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Podávání léků kůží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Kůže má mnoho funkcí, a proto je třeba se o ni starat.</a:t>
            </a:r>
          </a:p>
          <a:p>
            <a:r>
              <a:rPr lang="cs-CZ" sz="3600" dirty="0"/>
              <a:t>Léky působí </a:t>
            </a:r>
            <a:r>
              <a:rPr lang="cs-CZ" sz="3600" b="1" dirty="0"/>
              <a:t>místně.</a:t>
            </a:r>
            <a:endParaRPr lang="cs-CZ" sz="3600" dirty="0"/>
          </a:p>
        </p:txBody>
      </p:sp>
      <p:pic>
        <p:nvPicPr>
          <p:cNvPr id="7" name="Zástupný symbol pro obsah 6" descr="343757-top_foto1-y1r3f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707904" y="2924944"/>
            <a:ext cx="4827660" cy="2719582"/>
          </a:xfrm>
        </p:spPr>
      </p:pic>
      <p:sp>
        <p:nvSpPr>
          <p:cNvPr id="8" name="TextovéPole 7"/>
          <p:cNvSpPr txBox="1"/>
          <p:nvPr/>
        </p:nvSpPr>
        <p:spPr>
          <a:xfrm>
            <a:off x="4932040" y="6237312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8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Na kůži se aplikují: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masti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gelová mazání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krémy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pasty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léčebné spreje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zásypy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léčebné tinktury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léčebné koupele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Pokyny pro podávání léků na kůži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Je třeba přesně se řídit návodem na aplikaci léku, dodržovat dobu a způsob </a:t>
            </a:r>
            <a:r>
              <a:rPr lang="cs-CZ" dirty="0" smtClean="0"/>
              <a:t>podání.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Postupovat šetrně, nedráždit kůži nadměrným </a:t>
            </a:r>
            <a:r>
              <a:rPr lang="cs-CZ" dirty="0" smtClean="0"/>
              <a:t>třením.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Pokud není přípravek určen jen pro jednoho nemocného, nikdy do nádoby nevracíme pomůcky, které přišly do styku s kůží </a:t>
            </a:r>
            <a:r>
              <a:rPr lang="cs-CZ" dirty="0" smtClean="0"/>
              <a:t>nemocného.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Zbytky předchozích přípravků šetrně odstranit rostlinným </a:t>
            </a:r>
            <a:r>
              <a:rPr lang="cs-CZ" dirty="0" smtClean="0"/>
              <a:t>olejem.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Osobní i ložní prádlo stále udržujeme </a:t>
            </a:r>
            <a:r>
              <a:rPr lang="cs-CZ" dirty="0" smtClean="0"/>
              <a:t>čisté.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Otázky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léky podané kůží působí?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Jaké druhy léků se na kůži aplikují?</a:t>
            </a:r>
          </a:p>
          <a:p>
            <a:pPr marL="514350" indent="-514350">
              <a:buAutoNum type="arabicPeriod"/>
            </a:pPr>
            <a:r>
              <a:rPr lang="cs-CZ" dirty="0" smtClean="0"/>
              <a:t>Popiš správnou aplikaci léku na kůži.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Úkol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dirty="0" smtClean="0"/>
              <a:t>Vyhledej druhy a názvy léků podávaných kůží.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Využij a pracuj s </a:t>
            </a:r>
            <a:r>
              <a:rPr lang="cs-CZ" smtClean="0"/>
              <a:t>internetovými zdroji.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896085"/>
            <a:ext cx="9144000" cy="5755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err="1" smtClean="0"/>
              <a:t>Mikhall</a:t>
            </a:r>
            <a:r>
              <a:rPr lang="cs-CZ" sz="2800" dirty="0" smtClean="0"/>
              <a:t>.</a:t>
            </a:r>
            <a:r>
              <a:rPr lang="nl-NL" sz="2800" dirty="0" smtClean="0"/>
              <a:t> </a:t>
            </a:r>
            <a:r>
              <a:rPr lang="cs-CZ" sz="2800" i="1" dirty="0" err="1" smtClean="0"/>
              <a:t>Gesund</a:t>
            </a:r>
            <a:r>
              <a:rPr lang="cs-CZ" sz="2800" i="1" dirty="0" smtClean="0"/>
              <a:t>-durch.de</a:t>
            </a:r>
            <a:r>
              <a:rPr lang="nl-NL" sz="2800" dirty="0" smtClean="0"/>
              <a:t> [online]. [cit. 28.11.2013]. </a:t>
            </a:r>
            <a:r>
              <a:rPr lang="nl-NL" sz="2800" dirty="0" smtClean="0"/>
              <a:t>Dostupný </a:t>
            </a:r>
            <a:r>
              <a:rPr lang="nl-NL" sz="2800" dirty="0" smtClean="0"/>
              <a:t>na WWW: </a:t>
            </a:r>
            <a:r>
              <a:rPr lang="nl-NL" sz="2800" dirty="0" smtClean="0"/>
              <a:t>http://www.gesund-durch.de/diabetikerhaut-braucht-besondere-pflege/</a:t>
            </a:r>
            <a:endParaRPr lang="nl-NL" sz="2800" dirty="0" smtClean="0"/>
          </a:p>
          <a:p>
            <a:r>
              <a:rPr lang="nl-NL" sz="2800" dirty="0" smtClean="0"/>
              <a:t/>
            </a:r>
            <a:br>
              <a:rPr lang="nl-NL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232</Words>
  <Application>Microsoft Office PowerPoint</Application>
  <PresentationFormat>Předvádění na obrazovce (4:3)</PresentationFormat>
  <Paragraphs>66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Podávání léků kůží</vt:lpstr>
      <vt:lpstr>Na kůži se aplikují:</vt:lpstr>
      <vt:lpstr>Pokyny pro podávání léků na kůži</vt:lpstr>
      <vt:lpstr>Kontrolní otázky a cvičení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Podávání léků kůží</dc:title>
  <dc:creator>Admin</dc:creator>
  <cp:lastModifiedBy>Dum</cp:lastModifiedBy>
  <cp:revision>8</cp:revision>
  <dcterms:created xsi:type="dcterms:W3CDTF">2013-10-13T16:20:51Z</dcterms:created>
  <dcterms:modified xsi:type="dcterms:W3CDTF">2014-02-23T11:00:34Z</dcterms:modified>
</cp:coreProperties>
</file>