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1" r:id="rId3"/>
    <p:sldId id="256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482" autoAdjust="0"/>
  </p:normalViewPr>
  <p:slideViewPr>
    <p:cSldViewPr>
      <p:cViewPr varScale="1">
        <p:scale>
          <a:sx n="104" d="100"/>
          <a:sy n="104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49745-0AF6-4455-9030-5D76A08257D6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8F00E3-EE22-4A1D-A543-B938255F68E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2000" dirty="0" smtClean="0">
              <a:effectLst/>
            </a:endParaRPr>
          </a:p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D8D5-0795-4DDD-BC37-7367AF16B10B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4FA5-A592-4476-97FC-1719D8476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D8D5-0795-4DDD-BC37-7367AF16B10B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4FA5-A592-4476-97FC-1719D8476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D8D5-0795-4DDD-BC37-7367AF16B10B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4FA5-A592-4476-97FC-1719D8476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D8D5-0795-4DDD-BC37-7367AF16B10B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4FA5-A592-4476-97FC-1719D8476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D8D5-0795-4DDD-BC37-7367AF16B10B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4FA5-A592-4476-97FC-1719D8476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D8D5-0795-4DDD-BC37-7367AF16B10B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4FA5-A592-4476-97FC-1719D8476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D8D5-0795-4DDD-BC37-7367AF16B10B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4FA5-A592-4476-97FC-1719D8476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D8D5-0795-4DDD-BC37-7367AF16B10B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4FA5-A592-4476-97FC-1719D8476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D8D5-0795-4DDD-BC37-7367AF16B10B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4FA5-A592-4476-97FC-1719D8476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D8D5-0795-4DDD-BC37-7367AF16B10B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4FA5-A592-4476-97FC-1719D8476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D8D5-0795-4DDD-BC37-7367AF16B10B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4FA5-A592-4476-97FC-1719D8476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6D8D5-0795-4DDD-BC37-7367AF16B10B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54FA5-A592-4476-97FC-1719D8476BC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81400398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Ošetřovatelství a klinické obory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Teorie Ošetřovatelství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Odběr </a:t>
                      </a:r>
                      <a:r>
                        <a:rPr lang="cs-CZ" sz="20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biologického materiálu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u="none" dirty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Podávání</a:t>
                      </a:r>
                      <a:r>
                        <a:rPr lang="cs-CZ" sz="2000" b="0" u="none" baseline="0" dirty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 léků do očí</a:t>
                      </a:r>
                      <a:endParaRPr lang="cs-CZ" sz="2000" b="0" u="none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VY_32_INOVACE_5C_TOŠ_13(20)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Andrea Ječmenová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</a:t>
                      </a:r>
                      <a:r>
                        <a:rPr lang="cs-CZ" sz="2000" smtClean="0">
                          <a:effectLst/>
                        </a:rPr>
                        <a:t>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9550294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 smtClean="0"/>
              <a:t>Prezentace Microsoft PowerPoint studentům přibližuje náročnost zdravotnického povolání.</a:t>
            </a:r>
          </a:p>
          <a:p>
            <a:pPr lvl="0">
              <a:buNone/>
            </a:pPr>
            <a:endParaRPr lang="cs-CZ" dirty="0" smtClean="0"/>
          </a:p>
          <a:p>
            <a:pPr lvl="0"/>
            <a:r>
              <a:rPr lang="cs-CZ" dirty="0" smtClean="0"/>
              <a:t>Prezentace je určena jako podpůrný materiál k výkladu učitele, lze použít i k opakování učiva.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Cílem prezentace je studentům vštípit, jakými způsoby se podávají léky, správné postupy podání léků a význam užívání léků.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Podávání léků do očí</a:t>
            </a:r>
            <a:endParaRPr lang="cs-CZ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4400" dirty="0" smtClean="0"/>
          </a:p>
          <a:p>
            <a:pPr>
              <a:buNone/>
            </a:pPr>
            <a:r>
              <a:rPr lang="cs-CZ" sz="4400" dirty="0"/>
              <a:t> </a:t>
            </a:r>
            <a:r>
              <a:rPr lang="cs-CZ" sz="4400" dirty="0" smtClean="0"/>
              <a:t>  Do </a:t>
            </a:r>
            <a:r>
              <a:rPr lang="cs-CZ" sz="4400" dirty="0"/>
              <a:t>spojivkového vaku se aplikují tekuté léky a masti.</a:t>
            </a:r>
          </a:p>
        </p:txBody>
      </p:sp>
      <p:pic>
        <p:nvPicPr>
          <p:cNvPr id="7" name="Zástupný symbol pro obsah 6" descr="images (1)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11960" y="1484784"/>
            <a:ext cx="4610474" cy="2262014"/>
          </a:xfrm>
        </p:spPr>
      </p:pic>
      <p:sp>
        <p:nvSpPr>
          <p:cNvPr id="8" name="TextovéPole 7"/>
          <p:cNvSpPr txBox="1"/>
          <p:nvPr/>
        </p:nvSpPr>
        <p:spPr>
          <a:xfrm>
            <a:off x="5652120" y="6165304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/>
              <a:t>Andrea Ječmenová 2013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/>
              <a:t>Pokyny:</a:t>
            </a:r>
            <a:endParaRPr lang="cs-CZ" sz="54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sz="2800" dirty="0"/>
              <a:t>Všechny aplikované léky musí být čerstvé.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/>
              <a:t>Dodržujeme přesně určený druh a koncentraci léku.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/>
              <a:t>Nemocný při aplikaci sedí nebo leží, hlavu mírně zakloněnou.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/>
              <a:t>Je-li na spojivkovém vaku hlen nebo hnis, je nutno jej odstranit výplachem.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/>
              <a:t>Kapací část lahvičky nebo kapátko se nesmí dotknout ani oka, ani řas.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/>
              <a:t>Kapací část lahvičky musí být po použití ihned zakryta.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u="sng" dirty="0"/>
              <a:t>Výplach spojivkového vaku </a:t>
            </a:r>
            <a:endParaRPr lang="cs-CZ" sz="28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b="1" u="sng" dirty="0"/>
              <a:t>Pokyny:</a:t>
            </a:r>
            <a:endParaRPr lang="cs-CZ" b="1" dirty="0"/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Do poloviny vaničky se nalije přípravek k výplachu.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Nemocný se předkloní, vaničku pevně přitiskne k okraji očnice a mírně zakloní hlavu.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Oko nechá otevřené a </a:t>
            </a:r>
            <a:r>
              <a:rPr lang="cs-CZ" dirty="0" err="1"/>
              <a:t>bulbem</a:t>
            </a:r>
            <a:r>
              <a:rPr lang="cs-CZ" dirty="0"/>
              <a:t> pohybuje nahoru a dolů, zleva doprava.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Znovu se předkloní a použitý přípravek vylije do </a:t>
            </a:r>
            <a:r>
              <a:rPr lang="cs-CZ" dirty="0" err="1"/>
              <a:t>emitní</a:t>
            </a:r>
            <a:r>
              <a:rPr lang="cs-CZ" dirty="0"/>
              <a:t> misky.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Otře si tvář a víčka čtvercem buničiny.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sz="3600" dirty="0"/>
              <a:t>Provádí se při zánětech spojivek a pro odplavení cizího </a:t>
            </a:r>
            <a:r>
              <a:rPr lang="cs-CZ" sz="3600" dirty="0" smtClean="0"/>
              <a:t>tělesa.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500"/>
                            </p:stCondLst>
                            <p:childTnLst>
                              <p:par>
                                <p:cTn id="26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0"/>
                            </p:stCondLst>
                            <p:childTnLst>
                              <p:par>
                                <p:cTn id="3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500"/>
                            </p:stCondLst>
                            <p:childTnLst>
                              <p:par>
                                <p:cTn id="38" presetID="14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14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500"/>
                            </p:stCondLst>
                            <p:childTnLst>
                              <p:par>
                                <p:cTn id="46" presetID="14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14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500"/>
                            </p:stCondLst>
                            <p:childTnLst>
                              <p:par>
                                <p:cTn id="54" presetID="14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7000"/>
                            </p:stCondLst>
                            <p:childTnLst>
                              <p:par>
                                <p:cTn id="58" presetID="14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  <p:bldP spid="7" grpId="1" build="p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/>
              <a:t>Vkládání masti nebo gelu do spojivkového vaku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dirty="0"/>
              <a:t>Nemocného posadíme a pod okem mu přidržíme čtvereček buničiny.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Současně jím odtahujeme dolní víčko.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Požádáme nemocného, aby se díval nahoru.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Mast aplikujeme přímo z tubičky.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Vytlačíme úzký proužek léku a vložíme jej do spojivkového vaku od vnitřního koutku.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Uvolníme víčko, nemocný oko zavře a pomalu jím otáčí.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 a cvičení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dirty="0" smtClean="0"/>
              <a:t>Otázky</a:t>
            </a:r>
          </a:p>
          <a:p>
            <a:pPr marL="514350" indent="-514350">
              <a:buAutoNum type="arabicPeriod"/>
            </a:pPr>
            <a:r>
              <a:rPr lang="cs-CZ" dirty="0" smtClean="0"/>
              <a:t>Jaké druhy léku do očí aplikujeme?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Popiš, </a:t>
            </a:r>
            <a:r>
              <a:rPr lang="cs-CZ" dirty="0" smtClean="0"/>
              <a:t>jak aplikujeme kapky a jak masti nebo gely.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Popiš postup při výplachu očí.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dirty="0" smtClean="0"/>
              <a:t>Úkol</a:t>
            </a:r>
          </a:p>
          <a:p>
            <a:pPr algn="ctr">
              <a:buNone/>
            </a:pPr>
            <a:endParaRPr lang="cs-CZ" b="1" dirty="0" smtClean="0"/>
          </a:p>
          <a:p>
            <a:pPr algn="ctr">
              <a:buNone/>
            </a:pPr>
            <a:r>
              <a:rPr lang="cs-CZ" dirty="0" smtClean="0"/>
              <a:t>Vyhledej jaké druhy léků se nejčastěji do očí používají a které přípravky se používají k výplachu očí.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Využij a pracuj s internetovými zdroji.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42915"/>
            <a:ext cx="9144000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Použité zdroje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Ošetřovatelství 2 pro SZŠ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PhDr. Marie Rozsypalová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PhDr. Eva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Haladová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Mgr. Alena Šafránková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Nakladatelství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Informatorium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spol. s.r.o.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buFont typeface="Arial" pitchFamily="34" charset="0"/>
              <a:buChar char="•"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ISBN 80-86073-97-1 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NEZNÁMÝ. </a:t>
            </a:r>
            <a:r>
              <a:rPr lang="cs-CZ" sz="2400" i="1" dirty="0" err="1" smtClean="0"/>
              <a:t>Ulekare.cz</a:t>
            </a:r>
            <a:r>
              <a:rPr lang="cs-CZ" sz="2400" dirty="0" smtClean="0"/>
              <a:t> [online]. [cit. 28.11.2013]. Dostupný na WWW: http://www.</a:t>
            </a:r>
            <a:r>
              <a:rPr lang="cs-CZ" sz="2400" dirty="0" err="1" smtClean="0"/>
              <a:t>ulekare.cz</a:t>
            </a:r>
            <a:r>
              <a:rPr lang="cs-CZ" sz="2400" dirty="0" smtClean="0"/>
              <a:t>/</a:t>
            </a:r>
            <a:r>
              <a:rPr lang="cs-CZ" sz="2400" dirty="0" err="1" smtClean="0"/>
              <a:t>clanek</a:t>
            </a:r>
            <a:r>
              <a:rPr lang="cs-CZ" sz="2400" dirty="0" smtClean="0"/>
              <a:t>/syndrom-</a:t>
            </a:r>
            <a:r>
              <a:rPr lang="cs-CZ" sz="2400" dirty="0" err="1" smtClean="0"/>
              <a:t>sucheho</a:t>
            </a:r>
            <a:r>
              <a:rPr lang="cs-CZ" sz="2400" dirty="0" smtClean="0"/>
              <a:t>-oka-</a:t>
            </a:r>
            <a:r>
              <a:rPr lang="cs-CZ" sz="2400" dirty="0" err="1" smtClean="0"/>
              <a:t>vyresi</a:t>
            </a:r>
            <a:r>
              <a:rPr lang="cs-CZ" sz="2400" dirty="0" smtClean="0"/>
              <a:t>-umele-slzy-i-</a:t>
            </a:r>
            <a:r>
              <a:rPr lang="cs-CZ" sz="2400" dirty="0" err="1" smtClean="0"/>
              <a:t>specialni</a:t>
            </a:r>
            <a:r>
              <a:rPr lang="cs-CZ" sz="2400" dirty="0" smtClean="0"/>
              <a:t>-leky-14537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297</Words>
  <Application>Microsoft Office PowerPoint</Application>
  <PresentationFormat>Předvádění na obrazovce (4:3)</PresentationFormat>
  <Paragraphs>76</Paragraphs>
  <Slides>8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Podávání léků do očí</vt:lpstr>
      <vt:lpstr>Pokyny:</vt:lpstr>
      <vt:lpstr>Výplach spojivkového vaku </vt:lpstr>
      <vt:lpstr>Vkládání masti nebo gelu do spojivkového vaku</vt:lpstr>
      <vt:lpstr>Kontrolní otázky a cvičení</vt:lpstr>
      <vt:lpstr>Snímek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Podávání léků do očí</dc:title>
  <dc:creator>Admin</dc:creator>
  <cp:lastModifiedBy>Dum</cp:lastModifiedBy>
  <cp:revision>8</cp:revision>
  <dcterms:created xsi:type="dcterms:W3CDTF">2013-10-13T16:35:04Z</dcterms:created>
  <dcterms:modified xsi:type="dcterms:W3CDTF">2014-02-23T10:57:06Z</dcterms:modified>
</cp:coreProperties>
</file>