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56" r:id="rId3"/>
    <p:sldId id="257" r:id="rId4"/>
    <p:sldId id="259" r:id="rId5"/>
    <p:sldId id="258" r:id="rId6"/>
    <p:sldId id="260" r:id="rId7"/>
    <p:sldId id="262" r:id="rId8"/>
    <p:sldId id="263" r:id="rId9"/>
    <p:sldId id="261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6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65E4759-6D55-48E8-8727-6B061510A5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smtClean="0"/>
              <a:t>Anotace:</a:t>
            </a:r>
          </a:p>
          <a:p>
            <a:r>
              <a:rPr lang="cs-CZ" smtClean="0"/>
              <a:t>PowerPoint prezentace seznamuje žáky s možnostmi zabezpečení počítače.</a:t>
            </a:r>
          </a:p>
        </p:txBody>
      </p:sp>
      <p:sp>
        <p:nvSpPr>
          <p:cNvPr id="19460" name="Zástupný symbol pro záhlaví 4"/>
          <p:cNvSpPr>
            <a:spLocks noGrp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cs-CZ" smtClean="0"/>
              <a:t>VY_32_INOVACE_1/20A-ICT/PE/ON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64403C-6C7A-4300-B2F5-7ECB0FB5E5C1}" type="slidenum">
              <a:rPr lang="cs-CZ" altLang="cs-CZ" smtClean="0"/>
              <a:pPr/>
              <a:t>10</a:t>
            </a:fld>
            <a:endParaRPr lang="cs-CZ" altLang="cs-CZ" smtClean="0"/>
          </a:p>
        </p:txBody>
      </p:sp>
      <p:sp>
        <p:nvSpPr>
          <p:cNvPr id="204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cs-CZ" altLang="cs-CZ" dirty="0" err="1" smtClean="0"/>
              <a:t>Agnitum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Outpost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Suite</a:t>
            </a:r>
            <a:r>
              <a:rPr lang="cs-CZ" altLang="cs-CZ" dirty="0" smtClean="0"/>
              <a:t> Pro 7.0.1 (3376.514.1234) [</a:t>
            </a:r>
            <a:r>
              <a:rPr lang="cs-CZ" altLang="cs-CZ" dirty="0" err="1" smtClean="0"/>
              <a:t>VirusBuster</a:t>
            </a:r>
            <a:r>
              <a:rPr lang="cs-CZ" altLang="cs-CZ" dirty="0" smtClean="0"/>
              <a:t>]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AhnLab</a:t>
            </a:r>
            <a:r>
              <a:rPr lang="cs-CZ" altLang="cs-CZ" dirty="0" smtClean="0"/>
              <a:t> V3 Internet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8.0.3.7 </a:t>
            </a:r>
            <a:r>
              <a:rPr lang="cs-CZ" altLang="cs-CZ" dirty="0" err="1" smtClean="0"/>
              <a:t>build</a:t>
            </a:r>
            <a:r>
              <a:rPr lang="cs-CZ" altLang="cs-CZ" dirty="0" smtClean="0"/>
              <a:t> 372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Avast</a:t>
            </a:r>
            <a:r>
              <a:rPr lang="cs-CZ" altLang="cs-CZ" dirty="0" smtClean="0"/>
              <a:t> Software </a:t>
            </a:r>
            <a:r>
              <a:rPr lang="cs-CZ" altLang="cs-CZ" dirty="0" err="1" smtClean="0"/>
              <a:t>avast</a:t>
            </a:r>
            <a:r>
              <a:rPr lang="cs-CZ" altLang="cs-CZ" dirty="0" smtClean="0"/>
              <a:t>! Free Antivirus 5.0.545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AVG Internet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9.0.837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Avira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AntiVir</a:t>
            </a:r>
            <a:r>
              <a:rPr lang="cs-CZ" altLang="cs-CZ" dirty="0" smtClean="0"/>
              <a:t> Professional 10.0.0.918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Bkis</a:t>
            </a:r>
            <a:r>
              <a:rPr lang="cs-CZ" altLang="cs-CZ" dirty="0" smtClean="0"/>
              <a:t> BKAV </a:t>
            </a:r>
            <a:r>
              <a:rPr lang="cs-CZ" altLang="cs-CZ" dirty="0" err="1" smtClean="0"/>
              <a:t>Gateway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Scan</a:t>
            </a:r>
            <a:r>
              <a:rPr lang="cs-CZ" altLang="cs-CZ" dirty="0" smtClean="0"/>
              <a:t> 2910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Bkis</a:t>
            </a:r>
            <a:r>
              <a:rPr lang="cs-CZ" altLang="cs-CZ" dirty="0" smtClean="0"/>
              <a:t> BKAV </a:t>
            </a:r>
            <a:r>
              <a:rPr lang="cs-CZ" altLang="cs-CZ" dirty="0" err="1" smtClean="0"/>
              <a:t>Home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Edition</a:t>
            </a:r>
            <a:r>
              <a:rPr lang="cs-CZ" altLang="cs-CZ" dirty="0" smtClean="0"/>
              <a:t> 2910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Bkis</a:t>
            </a:r>
            <a:r>
              <a:rPr lang="cs-CZ" altLang="cs-CZ" dirty="0" smtClean="0"/>
              <a:t> BKAV Pro 2910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Central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Command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Vexira</a:t>
            </a:r>
            <a:r>
              <a:rPr lang="cs-CZ" altLang="cs-CZ" dirty="0" smtClean="0"/>
              <a:t> 6.2.54 [</a:t>
            </a:r>
            <a:r>
              <a:rPr lang="cs-CZ" altLang="cs-CZ" dirty="0" err="1" smtClean="0"/>
              <a:t>VirusBuster</a:t>
            </a:r>
            <a:r>
              <a:rPr lang="cs-CZ" altLang="cs-CZ" dirty="0" smtClean="0"/>
              <a:t>]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Check</a:t>
            </a:r>
            <a:r>
              <a:rPr lang="cs-CZ" altLang="cs-CZ" dirty="0" smtClean="0"/>
              <a:t> Point </a:t>
            </a:r>
            <a:r>
              <a:rPr lang="cs-CZ" altLang="cs-CZ" dirty="0" err="1" smtClean="0"/>
              <a:t>Zone</a:t>
            </a:r>
            <a:r>
              <a:rPr lang="cs-CZ" altLang="cs-CZ" dirty="0" smtClean="0"/>
              <a:t> Alarm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Suite</a:t>
            </a:r>
            <a:r>
              <a:rPr lang="cs-CZ" altLang="cs-CZ" dirty="0" smtClean="0"/>
              <a:t> 9.1.57.000 [</a:t>
            </a:r>
            <a:r>
              <a:rPr lang="cs-CZ" altLang="cs-CZ" dirty="0" err="1" smtClean="0"/>
              <a:t>Kaspersky</a:t>
            </a:r>
            <a:r>
              <a:rPr lang="cs-CZ" altLang="cs-CZ" dirty="0" smtClean="0"/>
              <a:t>?]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Defenx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Suite</a:t>
            </a:r>
            <a:r>
              <a:rPr lang="cs-CZ" altLang="cs-CZ" dirty="0" smtClean="0"/>
              <a:t> 2010 3063.454.0728 [</a:t>
            </a:r>
            <a:r>
              <a:rPr lang="cs-CZ" altLang="cs-CZ" dirty="0" err="1" smtClean="0"/>
              <a:t>VirusBuster</a:t>
            </a:r>
            <a:r>
              <a:rPr lang="cs-CZ" altLang="cs-CZ" dirty="0" smtClean="0"/>
              <a:t>]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Emsisoft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Anti</a:t>
            </a:r>
            <a:r>
              <a:rPr lang="cs-CZ" altLang="cs-CZ" dirty="0" smtClean="0"/>
              <a:t>-</a:t>
            </a:r>
            <a:r>
              <a:rPr lang="cs-CZ" altLang="cs-CZ" dirty="0" err="1" smtClean="0"/>
              <a:t>Malware</a:t>
            </a:r>
            <a:r>
              <a:rPr lang="cs-CZ" altLang="cs-CZ" dirty="0" smtClean="0"/>
              <a:t> 5.0..060 [Ikarus]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ESET NOD32 Antivirus 4.2.40.0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Fortinet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FortiClient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Endpoint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4.1.3.143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Frisk</a:t>
            </a:r>
            <a:r>
              <a:rPr lang="cs-CZ" altLang="cs-CZ" dirty="0" smtClean="0"/>
              <a:t> F-PROT Antivirus </a:t>
            </a:r>
            <a:r>
              <a:rPr lang="cs-CZ" altLang="cs-CZ" dirty="0" err="1" smtClean="0"/>
              <a:t>for</a:t>
            </a:r>
            <a:r>
              <a:rPr lang="cs-CZ" altLang="cs-CZ" dirty="0" smtClean="0"/>
              <a:t> Windows 6.0.9.3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F-</a:t>
            </a:r>
            <a:r>
              <a:rPr lang="cs-CZ" altLang="cs-CZ" dirty="0" err="1" smtClean="0"/>
              <a:t>Secure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Client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9.01 </a:t>
            </a:r>
            <a:r>
              <a:rPr lang="cs-CZ" altLang="cs-CZ" dirty="0" err="1" smtClean="0"/>
              <a:t>build</a:t>
            </a:r>
            <a:r>
              <a:rPr lang="cs-CZ" altLang="cs-CZ" dirty="0" smtClean="0"/>
              <a:t> 122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F-</a:t>
            </a:r>
            <a:r>
              <a:rPr lang="cs-CZ" altLang="cs-CZ" dirty="0" err="1" smtClean="0"/>
              <a:t>Secure</a:t>
            </a:r>
            <a:r>
              <a:rPr lang="cs-CZ" altLang="cs-CZ" dirty="0" smtClean="0"/>
              <a:t> PSB Workstation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9.00 </a:t>
            </a:r>
            <a:r>
              <a:rPr lang="cs-CZ" altLang="cs-CZ" dirty="0" err="1" smtClean="0"/>
              <a:t>build</a:t>
            </a:r>
            <a:r>
              <a:rPr lang="cs-CZ" altLang="cs-CZ" dirty="0" smtClean="0"/>
              <a:t> 149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Ikarus virus.</a:t>
            </a:r>
            <a:r>
              <a:rPr lang="cs-CZ" altLang="cs-CZ" dirty="0" err="1" smtClean="0"/>
              <a:t>utilities</a:t>
            </a:r>
            <a:r>
              <a:rPr lang="cs-CZ" altLang="cs-CZ" dirty="0" smtClean="0"/>
              <a:t> 1.0.214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K7 </a:t>
            </a:r>
            <a:r>
              <a:rPr lang="cs-CZ" altLang="cs-CZ" dirty="0" err="1" smtClean="0"/>
              <a:t>Total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10.0.0040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Kaspersky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Anti</a:t>
            </a:r>
            <a:r>
              <a:rPr lang="cs-CZ" altLang="cs-CZ" dirty="0" smtClean="0"/>
              <a:t>-Virus 6.0 </a:t>
            </a:r>
            <a:r>
              <a:rPr lang="cs-CZ" altLang="cs-CZ" dirty="0" err="1" smtClean="0"/>
              <a:t>for</a:t>
            </a:r>
            <a:r>
              <a:rPr lang="cs-CZ" altLang="cs-CZ" dirty="0" smtClean="0"/>
              <a:t> Windows </a:t>
            </a:r>
            <a:r>
              <a:rPr lang="cs-CZ" altLang="cs-CZ" dirty="0" err="1" smtClean="0"/>
              <a:t>Workstations</a:t>
            </a:r>
            <a:r>
              <a:rPr lang="cs-CZ" altLang="cs-CZ" dirty="0" smtClean="0"/>
              <a:t> 6.0.4.1212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Kaspersky</a:t>
            </a:r>
            <a:r>
              <a:rPr lang="cs-CZ" altLang="cs-CZ" dirty="0" smtClean="0"/>
              <a:t> Internet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2011 11.0..400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Keniu</a:t>
            </a:r>
            <a:r>
              <a:rPr lang="cs-CZ" altLang="cs-CZ" dirty="0" smtClean="0"/>
              <a:t> Antivirus 1.0.0.1062 [</a:t>
            </a:r>
            <a:r>
              <a:rPr lang="cs-CZ" altLang="cs-CZ" dirty="0" err="1" smtClean="0"/>
              <a:t>Kaspersky</a:t>
            </a:r>
            <a:r>
              <a:rPr lang="cs-CZ" altLang="cs-CZ" dirty="0" smtClean="0"/>
              <a:t>] 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Lavasoft</a:t>
            </a:r>
            <a:r>
              <a:rPr lang="cs-CZ" altLang="cs-CZ" dirty="0" smtClean="0"/>
              <a:t> Ad-</a:t>
            </a:r>
            <a:r>
              <a:rPr lang="cs-CZ" altLang="cs-CZ" dirty="0" err="1" smtClean="0"/>
              <a:t>Aware</a:t>
            </a:r>
            <a:r>
              <a:rPr lang="cs-CZ" altLang="cs-CZ" dirty="0" smtClean="0"/>
              <a:t> Professional Internet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8.3.0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Microsoft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Essentials 1.0.1961.0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Nifty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Corporation</a:t>
            </a:r>
            <a:r>
              <a:rPr lang="cs-CZ" altLang="cs-CZ" dirty="0" smtClean="0"/>
              <a:t> Security24 [</a:t>
            </a:r>
            <a:r>
              <a:rPr lang="cs-CZ" altLang="cs-CZ" dirty="0" err="1" smtClean="0"/>
              <a:t>Kaspersky</a:t>
            </a:r>
            <a:r>
              <a:rPr lang="cs-CZ" altLang="cs-CZ" dirty="0" smtClean="0"/>
              <a:t>] 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PC </a:t>
            </a:r>
            <a:r>
              <a:rPr lang="cs-CZ" altLang="cs-CZ" dirty="0" err="1" smtClean="0"/>
              <a:t>Tools</a:t>
            </a:r>
            <a:r>
              <a:rPr lang="cs-CZ" altLang="cs-CZ" dirty="0" smtClean="0"/>
              <a:t> Internet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7.0.0.545 [</a:t>
            </a:r>
            <a:r>
              <a:rPr lang="cs-CZ" altLang="cs-CZ" dirty="0" err="1" smtClean="0"/>
              <a:t>VirusBuster</a:t>
            </a:r>
            <a:r>
              <a:rPr lang="cs-CZ" altLang="cs-CZ" dirty="0" smtClean="0"/>
              <a:t>?] 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PC </a:t>
            </a:r>
            <a:r>
              <a:rPr lang="cs-CZ" altLang="cs-CZ" dirty="0" err="1" smtClean="0"/>
              <a:t>Tools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Spyware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Doctor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with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Anti</a:t>
            </a:r>
            <a:r>
              <a:rPr lang="cs-CZ" altLang="cs-CZ" dirty="0" smtClean="0"/>
              <a:t>-virus 7.0.0.545 [</a:t>
            </a:r>
            <a:r>
              <a:rPr lang="cs-CZ" altLang="cs-CZ" dirty="0" err="1" smtClean="0"/>
              <a:t>VirusBuster</a:t>
            </a:r>
            <a:r>
              <a:rPr lang="cs-CZ" altLang="cs-CZ" dirty="0" smtClean="0"/>
              <a:t>?] 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Proland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Protector</a:t>
            </a:r>
            <a:r>
              <a:rPr lang="cs-CZ" altLang="cs-CZ" dirty="0" smtClean="0"/>
              <a:t> Plus 9.1.006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Quick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Heal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AntiVirus</a:t>
            </a:r>
            <a:r>
              <a:rPr lang="cs-CZ" altLang="cs-CZ" dirty="0" smtClean="0"/>
              <a:t> 2010 11.00 (4.0.0.3)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Returnil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Virtual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System</a:t>
            </a:r>
            <a:r>
              <a:rPr lang="cs-CZ" altLang="cs-CZ" dirty="0" smtClean="0"/>
              <a:t> 2010 3.2.9467.5334-RC0 [F-</a:t>
            </a:r>
            <a:r>
              <a:rPr lang="cs-CZ" altLang="cs-CZ" dirty="0" err="1" smtClean="0"/>
              <a:t>Prot</a:t>
            </a:r>
            <a:r>
              <a:rPr lang="cs-CZ" altLang="cs-CZ" dirty="0" smtClean="0"/>
              <a:t>] 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Sophos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Endpoint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and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Control</a:t>
            </a:r>
            <a:r>
              <a:rPr lang="cs-CZ" altLang="cs-CZ" dirty="0" smtClean="0"/>
              <a:t> 9.5.0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Sunbelt</a:t>
            </a:r>
            <a:r>
              <a:rPr lang="cs-CZ" altLang="cs-CZ" dirty="0" smtClean="0"/>
              <a:t> VIPRE 4.0.3295</a:t>
            </a:r>
          </a:p>
          <a:p>
            <a:pPr eaLnBrk="1" hangingPunct="1">
              <a:buFontTx/>
              <a:buChar char="•"/>
            </a:pPr>
            <a:r>
              <a:rPr lang="cs-CZ" altLang="cs-CZ" dirty="0" smtClean="0"/>
              <a:t>Symantec </a:t>
            </a:r>
            <a:r>
              <a:rPr lang="cs-CZ" altLang="cs-CZ" dirty="0" err="1" smtClean="0"/>
              <a:t>Endpoint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Security</a:t>
            </a:r>
            <a:r>
              <a:rPr lang="cs-CZ" altLang="cs-CZ" dirty="0" smtClean="0"/>
              <a:t> 11.0.5002.333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Trustport</a:t>
            </a:r>
            <a:r>
              <a:rPr lang="cs-CZ" altLang="cs-CZ" dirty="0" smtClean="0"/>
              <a:t> </a:t>
            </a:r>
            <a:r>
              <a:rPr lang="cs-CZ" altLang="cs-CZ" dirty="0" err="1" smtClean="0"/>
              <a:t>AntiVirus</a:t>
            </a:r>
            <a:r>
              <a:rPr lang="cs-CZ" altLang="cs-CZ" dirty="0" smtClean="0"/>
              <a:t> 2010 5.0.0.4129 [AVG, Norman, </a:t>
            </a:r>
            <a:r>
              <a:rPr lang="cs-CZ" altLang="cs-CZ" dirty="0" err="1" smtClean="0"/>
              <a:t>Dr.Web</a:t>
            </a:r>
            <a:r>
              <a:rPr lang="cs-CZ" altLang="cs-CZ" dirty="0" smtClean="0"/>
              <a:t>] </a:t>
            </a:r>
          </a:p>
          <a:p>
            <a:pPr eaLnBrk="1" hangingPunct="1">
              <a:buFontTx/>
              <a:buChar char="•"/>
            </a:pPr>
            <a:r>
              <a:rPr lang="cs-CZ" altLang="cs-CZ" dirty="0" err="1" smtClean="0"/>
              <a:t>VirusBuster</a:t>
            </a:r>
            <a:r>
              <a:rPr lang="cs-CZ" altLang="cs-CZ" dirty="0" smtClean="0"/>
              <a:t> Professional 6.2.54</a:t>
            </a:r>
          </a:p>
          <a:p>
            <a:pPr eaLnBrk="1" hangingPunct="1"/>
            <a:endParaRPr lang="cs-CZ" altLang="cs-CZ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5C968AF-70F6-4743-B1DD-48643B57ABE9}" type="slidenum">
              <a:rPr lang="cs-CZ" altLang="cs-CZ" smtClean="0"/>
              <a:pPr/>
              <a:t>11</a:t>
            </a:fld>
            <a:endParaRPr lang="cs-CZ" altLang="cs-CZ" smtClean="0"/>
          </a:p>
        </p:txBody>
      </p:sp>
      <p:sp>
        <p:nvSpPr>
          <p:cNvPr id="215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cs-CZ" altLang="cs-CZ" smtClean="0"/>
              <a:t>Pouze pro domácí – nekomerční použití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885F60-70F0-450F-A104-712ABB5FC6E1}" type="slidenum">
              <a:rPr lang="cs-CZ" altLang="cs-CZ" smtClean="0"/>
              <a:pPr/>
              <a:t>12</a:t>
            </a:fld>
            <a:endParaRPr lang="cs-CZ" altLang="cs-CZ" smtClean="0"/>
          </a:p>
        </p:txBody>
      </p:sp>
      <p:sp>
        <p:nvSpPr>
          <p:cNvPr id="225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cs-CZ" altLang="cs-CZ" smtClean="0"/>
              <a:t>Remendy Antispy</a:t>
            </a:r>
          </a:p>
          <a:p>
            <a:pPr eaLnBrk="1" hangingPunct="1"/>
            <a:r>
              <a:rPr lang="cs-CZ" altLang="cs-CZ" smtClean="0"/>
              <a:t>TheSpywareDetective</a:t>
            </a:r>
          </a:p>
          <a:p>
            <a:pPr eaLnBrk="1" hangingPunct="1"/>
            <a:r>
              <a:rPr lang="cs-CZ" altLang="cs-CZ" smtClean="0"/>
              <a:t>Antivirus XP 2008</a:t>
            </a:r>
          </a:p>
          <a:p>
            <a:pPr eaLnBrk="1" hangingPunct="1"/>
            <a:r>
              <a:rPr lang="cs-CZ" altLang="cs-CZ" smtClean="0"/>
              <a:t>Adware Spy</a:t>
            </a:r>
          </a:p>
          <a:p>
            <a:pPr eaLnBrk="1" hangingPunct="1"/>
            <a:r>
              <a:rPr lang="cs-CZ" altLang="cs-CZ" smtClean="0"/>
              <a:t>Ultimate Defender</a:t>
            </a:r>
          </a:p>
          <a:p>
            <a:pPr eaLnBrk="1" hangingPunct="1"/>
            <a:r>
              <a:rPr lang="cs-CZ" altLang="cs-CZ" smtClean="0"/>
              <a:t>Smart Security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E2AE361-4A1D-41B6-89BF-61B5C6888FF5}" type="slidenum">
              <a:rPr lang="cs-CZ" altLang="cs-CZ" smtClean="0"/>
              <a:pPr/>
              <a:t>13</a:t>
            </a:fld>
            <a:endParaRPr lang="cs-CZ" altLang="cs-CZ" smtClean="0"/>
          </a:p>
        </p:txBody>
      </p:sp>
      <p:sp>
        <p:nvSpPr>
          <p:cNvPr id="235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cs-CZ" altLang="cs-CZ" smtClean="0"/>
              <a:t>i pro malé firmy, jediný free pro komerční použití</a:t>
            </a:r>
          </a:p>
          <a:p>
            <a:pPr eaLnBrk="1" hangingPunct="1"/>
            <a:r>
              <a:rPr lang="cs-CZ" altLang="cs-CZ" smtClean="0"/>
              <a:t>http://www.lupa.cz/zpravicky/microsoft-security-essentials-uz-i-pro-male-firmy/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5E4759-6D55-48E8-8727-6B061510A59A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ECB2A0-B06C-47BB-81FC-545C82673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B642AB-0A84-48AB-9C5B-7EE240A50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D0E439-40AA-438B-979F-F6F4BFB51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C53F1-4C33-4AB9-AC08-AA1FCF9B7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9D344F-1DAD-42AF-9FBD-D52A790EC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4C8634-3537-4096-B6A7-9D6A8F36B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BB88F7-64FA-4196-BB5F-326901276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1D19B7-BF3A-4C0A-8A4D-B3DAEC6F7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653A05-7F24-4B80-9B77-2C37031803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CFA08C-9A79-43FD-A594-432DE1316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359693-9788-4778-BA37-ECC57F8C0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fld id="{DAFF52DF-2AA9-44DE-B690-668B827D4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virusbtn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ech.winprotect.eu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com/cs/cz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support.f-secure.com/enu/home/ols.shtml" TargetMode="External"/><Relationship Id="rId3" Type="http://schemas.openxmlformats.org/officeDocument/2006/relationships/hyperlink" Target="http://www.kaspersky.com/virusscanner" TargetMode="External"/><Relationship Id="rId7" Type="http://schemas.openxmlformats.org/officeDocument/2006/relationships/hyperlink" Target="http://uk.mcafee.com/root/mfs/default.asp" TargetMode="External"/><Relationship Id="rId2" Type="http://schemas.openxmlformats.org/officeDocument/2006/relationships/hyperlink" Target="http://test.bezpecnosti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necare.live.com/site/cs-cz/default.htm" TargetMode="External"/><Relationship Id="rId11" Type="http://schemas.openxmlformats.org/officeDocument/2006/relationships/hyperlink" Target="http://www.pandasoftware.com/products/ActiveScan.htm" TargetMode="External"/><Relationship Id="rId5" Type="http://schemas.openxmlformats.org/officeDocument/2006/relationships/hyperlink" Target="http://onlinescan.avast.com/index_cze.php" TargetMode="External"/><Relationship Id="rId10" Type="http://schemas.openxmlformats.org/officeDocument/2006/relationships/hyperlink" Target="http://security.symantec.com/" TargetMode="External"/><Relationship Id="rId4" Type="http://schemas.openxmlformats.org/officeDocument/2006/relationships/hyperlink" Target="http://www.eset.cz/online-skener" TargetMode="External"/><Relationship Id="rId9" Type="http://schemas.openxmlformats.org/officeDocument/2006/relationships/hyperlink" Target="http://www.bitdefender.com/site/VirusInfo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205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0825" y="2060575"/>
          <a:ext cx="864096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83612"/>
                <a:gridCol w="6657348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Vzdělávání v informačních a komunikačních technologiích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komunikační 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Bezpečnostní programy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VY_32_INOVACE_4.A_IKT_17 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10.01.2013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7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Bezpečnostní programy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2010 O. Kánský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4582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Funkce bezpečnostního programu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47800"/>
            <a:ext cx="8229600" cy="5029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rezidentní – neustále činný v operační paměti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kontrola běžících procesů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kontrola spouštěných aplikací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kontrola otvíraných dokumentů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kontrola vložených či připojených médií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kontrola navštívených stránek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kontrola doručené pošty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kontrola souborů, složek či celého počítače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dle plánu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na přání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800" i="1" smtClean="0"/>
              <a:t>Nelze mít současně rezidentně spuštěné dva „antiviry“.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Jaký bezpečnostní program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981200"/>
            <a:ext cx="8458200" cy="47244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Světovou kapacitou je anglický časopis a server Virus Bulletin, který několikrát ročně prověřuje a hodnotí bezpečnostní programy</a:t>
            </a:r>
            <a:br>
              <a:rPr lang="cs-CZ" altLang="cs-CZ" smtClean="0"/>
            </a:br>
            <a:r>
              <a:rPr lang="cs-CZ" altLang="cs-CZ" smtClean="0"/>
              <a:t> </a:t>
            </a:r>
            <a:r>
              <a:rPr lang="cs-CZ" altLang="cs-CZ" smtClean="0">
                <a:hlinkClick r:id="rId2"/>
              </a:rPr>
              <a:t>http://www.virusbtn.com</a:t>
            </a:r>
            <a:endParaRPr lang="cs-CZ" altLang="cs-CZ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kvalita = spolehlivost + účinnost + rychlost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cena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jazyk</a:t>
            </a:r>
          </a:p>
        </p:txBody>
      </p:sp>
      <p:pic>
        <p:nvPicPr>
          <p:cNvPr id="5124" name="Picture 6" descr="D:\Documents and Settings\admin\Dokumenty\virusbulletin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1900" y="3886200"/>
            <a:ext cx="16002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-136525"/>
            <a:ext cx="8001000" cy="718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Nejen antivir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71800" y="1981200"/>
            <a:ext cx="3657600" cy="4648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antivirus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antispyware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antirootkit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antispam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antipishing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linkscanner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firewall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223963"/>
            <a:ext cx="8839200" cy="441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0175" y="576263"/>
            <a:ext cx="63436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7350" y="157163"/>
            <a:ext cx="5829300" cy="654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Komplexní řešení</a:t>
            </a:r>
          </a:p>
        </p:txBody>
      </p:sp>
      <p:pic>
        <p:nvPicPr>
          <p:cNvPr id="1126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2209800"/>
            <a:ext cx="1533525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12" descr="D:\Documents and Settings\admin\Dokumenty\avg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4600" y="2209800"/>
            <a:ext cx="1404938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38800" y="2362200"/>
            <a:ext cx="1501775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1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67163" y="2438400"/>
            <a:ext cx="1785937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2800" y="2286000"/>
            <a:ext cx="150495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1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2000" y="4648200"/>
            <a:ext cx="1392238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2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33600" y="4572000"/>
            <a:ext cx="1352550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4" name="Picture 2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05200" y="4724400"/>
            <a:ext cx="114300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5" name="Picture 2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00600" y="4724400"/>
            <a:ext cx="129540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Stavebnice zdarma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30480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antivirus</a:t>
            </a:r>
          </a:p>
          <a:p>
            <a:pPr eaLnBrk="1" hangingPunct="1"/>
            <a:r>
              <a:rPr lang="cs-CZ" altLang="cs-CZ" smtClean="0"/>
              <a:t>antispyware</a:t>
            </a:r>
          </a:p>
          <a:p>
            <a:pPr eaLnBrk="1" hangingPunct="1"/>
            <a:r>
              <a:rPr lang="cs-CZ" altLang="cs-CZ" smtClean="0"/>
              <a:t>antirootkit</a:t>
            </a:r>
          </a:p>
          <a:p>
            <a:pPr eaLnBrk="1" hangingPunct="1"/>
            <a:r>
              <a:rPr lang="cs-CZ" altLang="cs-CZ" smtClean="0"/>
              <a:t>antispam</a:t>
            </a:r>
          </a:p>
          <a:p>
            <a:pPr eaLnBrk="1" hangingPunct="1"/>
            <a:r>
              <a:rPr lang="cs-CZ" altLang="cs-CZ" smtClean="0"/>
              <a:t>antipishing</a:t>
            </a:r>
          </a:p>
          <a:p>
            <a:pPr eaLnBrk="1" hangingPunct="1"/>
            <a:r>
              <a:rPr lang="cs-CZ" altLang="cs-CZ" smtClean="0"/>
              <a:t>linkscanner</a:t>
            </a:r>
          </a:p>
          <a:p>
            <a:pPr eaLnBrk="1" hangingPunct="1"/>
            <a:r>
              <a:rPr lang="cs-CZ" altLang="cs-CZ" smtClean="0"/>
              <a:t>firewall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4114800" y="1905000"/>
            <a:ext cx="4495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altLang="cs-CZ" sz="3200"/>
              <a:t>Avira free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altLang="cs-CZ" sz="3200"/>
              <a:t>Avira free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altLang="cs-CZ" sz="3200"/>
              <a:t>Avira free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altLang="cs-CZ" sz="3200"/>
              <a:t>SPAMfighter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altLang="cs-CZ" sz="3200"/>
              <a:t>Avira free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altLang="cs-CZ" sz="3200"/>
              <a:t>???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altLang="cs-CZ" sz="3200"/>
              <a:t>systém, Comodo, Kerio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Podvodné antiviry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62484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zloděj hlídačem</a:t>
            </a:r>
          </a:p>
          <a:p>
            <a:pPr eaLnBrk="1" hangingPunct="1">
              <a:buFontTx/>
              <a:buNone/>
            </a:pPr>
            <a:r>
              <a:rPr lang="cs-CZ" altLang="cs-CZ" smtClean="0">
                <a:hlinkClick r:id="rId3"/>
              </a:rPr>
              <a:t>http://www.czech.winprotect.eu/</a:t>
            </a:r>
            <a:endParaRPr lang="cs-CZ" altLang="cs-CZ" smtClean="0"/>
          </a:p>
          <a:p>
            <a:pPr lvl="1" eaLnBrk="1" hangingPunct="1"/>
            <a:r>
              <a:rPr lang="cs-CZ" altLang="cs-CZ" smtClean="0"/>
              <a:t>pouhá nápodoba seriózního webu</a:t>
            </a:r>
          </a:p>
          <a:p>
            <a:pPr lvl="1" eaLnBrk="1" hangingPunct="1"/>
            <a:r>
              <a:rPr lang="cs-CZ" altLang="cs-CZ" smtClean="0"/>
              <a:t>všimněte si strojového překladu</a:t>
            </a:r>
          </a:p>
          <a:p>
            <a:pPr lvl="1" eaLnBrk="1" hangingPunct="1"/>
            <a:r>
              <a:rPr lang="cs-CZ" altLang="cs-CZ" smtClean="0"/>
              <a:t>kontakty</a:t>
            </a:r>
          </a:p>
          <a:p>
            <a:pPr lvl="1" eaLnBrk="1" hangingPunct="1"/>
            <a:endParaRPr lang="cs-CZ" altLang="cs-CZ" smtClean="0"/>
          </a:p>
          <a:p>
            <a:pPr lvl="2" eaLnBrk="1" hangingPunct="1"/>
            <a:r>
              <a:rPr lang="cs-CZ" altLang="cs-CZ" smtClean="0"/>
              <a:t>AVG 301 000 odkazů v češtině</a:t>
            </a:r>
          </a:p>
          <a:p>
            <a:pPr lvl="2" eaLnBrk="1" hangingPunct="1"/>
            <a:r>
              <a:rPr lang="cs-CZ" altLang="cs-CZ" smtClean="0"/>
              <a:t>WinProtect 80 odkazů a jakých</a:t>
            </a: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2800" y="2590800"/>
            <a:ext cx="1076325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Nabídka Microsoftu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62200" y="1981200"/>
            <a:ext cx="6400800" cy="4876800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Firewall</a:t>
            </a:r>
            <a:br>
              <a:rPr lang="cs-CZ" altLang="cs-CZ" b="1" smtClean="0"/>
            </a:br>
            <a:r>
              <a:rPr lang="cs-CZ" altLang="cs-CZ" smtClean="0"/>
              <a:t>součástí systému od verze XP</a:t>
            </a:r>
          </a:p>
          <a:p>
            <a:pPr eaLnBrk="1" hangingPunct="1"/>
            <a:r>
              <a:rPr lang="cs-CZ" altLang="cs-CZ" smtClean="0"/>
              <a:t>Antispyware</a:t>
            </a:r>
            <a:br>
              <a:rPr lang="cs-CZ" altLang="cs-CZ" smtClean="0"/>
            </a:br>
            <a:r>
              <a:rPr lang="cs-CZ" altLang="cs-CZ" b="1" smtClean="0"/>
              <a:t>Windows Defender</a:t>
            </a:r>
            <a:r>
              <a:rPr lang="cs-CZ" altLang="cs-CZ" smtClean="0"/>
              <a:t> od verze Vista</a:t>
            </a:r>
            <a:br>
              <a:rPr lang="cs-CZ" altLang="cs-CZ" smtClean="0"/>
            </a:br>
            <a:r>
              <a:rPr lang="cs-CZ" altLang="cs-CZ" smtClean="0"/>
              <a:t>pro XP lze stáhnout ze stránek MS</a:t>
            </a:r>
          </a:p>
          <a:p>
            <a:pPr eaLnBrk="1" hangingPunct="1"/>
            <a:r>
              <a:rPr lang="cs-CZ" altLang="cs-CZ" smtClean="0"/>
              <a:t>Antivirus</a:t>
            </a:r>
            <a:br>
              <a:rPr lang="cs-CZ" altLang="cs-CZ" smtClean="0"/>
            </a:br>
            <a:r>
              <a:rPr lang="cs-CZ" altLang="cs-CZ" b="1" smtClean="0"/>
              <a:t>Microsoft Security Essentials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od vypuštění verze 7 ke stažení</a:t>
            </a:r>
          </a:p>
          <a:p>
            <a:pPr eaLnBrk="1" hangingPunct="1">
              <a:buFontTx/>
              <a:buNone/>
            </a:pPr>
            <a:r>
              <a:rPr lang="cs-CZ" altLang="cs-CZ" smtClean="0">
                <a:hlinkClick r:id="rId3"/>
              </a:rPr>
              <a:t>http://www.microsoft.cz</a:t>
            </a:r>
            <a:endParaRPr lang="cs-CZ" altLang="cs-CZ" smtClean="0"/>
          </a:p>
        </p:txBody>
      </p:sp>
      <p:pic>
        <p:nvPicPr>
          <p:cNvPr id="1434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0" y="3429000"/>
            <a:ext cx="152400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0" y="1752600"/>
            <a:ext cx="165735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5800" y="4953000"/>
            <a:ext cx="1447800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ON-line scannery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981200"/>
            <a:ext cx="8763000" cy="4114800"/>
          </a:xfrm>
        </p:spPr>
        <p:txBody>
          <a:bodyPr/>
          <a:lstStyle/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Test bezpečnosti	</a:t>
            </a:r>
            <a:r>
              <a:rPr lang="cs-CZ" altLang="cs-CZ" sz="2000" smtClean="0">
                <a:hlinkClick r:id="rId2"/>
              </a:rPr>
              <a:t>http://test.bezpecnosti.cz</a:t>
            </a:r>
            <a:endParaRPr lang="cs-CZ" altLang="cs-CZ" sz="2000" smtClean="0"/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Kaspersky Online Scanner	</a:t>
            </a:r>
            <a:r>
              <a:rPr lang="cs-CZ" altLang="cs-CZ" sz="2000" smtClean="0">
                <a:hlinkClick r:id="rId3"/>
              </a:rPr>
              <a:t>http://www.kaspersky.com/virusscanner</a:t>
            </a:r>
            <a:endParaRPr lang="cs-CZ" altLang="cs-CZ" sz="2000" smtClean="0"/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Eset online scanner	</a:t>
            </a:r>
            <a:r>
              <a:rPr lang="cs-CZ" altLang="cs-CZ" sz="2000" smtClean="0">
                <a:hlinkClick r:id="rId4"/>
              </a:rPr>
              <a:t>http://www.eset.cz/online-skener</a:t>
            </a:r>
            <a:r>
              <a:rPr lang="cs-CZ" altLang="cs-CZ" sz="2000" smtClean="0"/>
              <a:t> </a:t>
            </a:r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avast! OnLine Scanner	</a:t>
            </a:r>
            <a:r>
              <a:rPr lang="cs-CZ" altLang="cs-CZ" sz="2000" smtClean="0">
                <a:hlinkClick r:id="rId5"/>
              </a:rPr>
              <a:t>http://onlinescan.avast.com/index_cze.php</a:t>
            </a:r>
            <a:r>
              <a:rPr lang="cs-CZ" altLang="cs-CZ" sz="2000" smtClean="0"/>
              <a:t> </a:t>
            </a:r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Windows Live OneCare	</a:t>
            </a:r>
            <a:r>
              <a:rPr lang="cs-CZ" altLang="cs-CZ" sz="2000" smtClean="0">
                <a:hlinkClick r:id="rId6"/>
              </a:rPr>
              <a:t>http://onecare.live.com/site/cs-cz/default.htm</a:t>
            </a:r>
            <a:endParaRPr lang="cs-CZ" altLang="cs-CZ" sz="2000" smtClean="0"/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McAfee FreeScan	</a:t>
            </a:r>
            <a:r>
              <a:rPr lang="cs-CZ" altLang="cs-CZ" sz="2000" smtClean="0">
                <a:hlinkClick r:id="rId7"/>
              </a:rPr>
              <a:t>http://uk.mcafee.com/root/mfs/default.asp</a:t>
            </a:r>
            <a:endParaRPr lang="cs-CZ" altLang="cs-CZ" sz="2000" smtClean="0"/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F-Secure Online Scanner	</a:t>
            </a:r>
            <a:r>
              <a:rPr lang="cs-CZ" altLang="cs-CZ" sz="2000" smtClean="0">
                <a:hlinkClick r:id="rId8"/>
              </a:rPr>
              <a:t>http://support.f-secure.com/enu/home/ols.shtml</a:t>
            </a:r>
            <a:endParaRPr lang="cs-CZ" altLang="cs-CZ" sz="2000" smtClean="0"/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BitDefender Online Scanner</a:t>
            </a:r>
            <a:r>
              <a:rPr lang="cs-CZ" altLang="cs-CZ" sz="2000" smtClean="0">
                <a:hlinkClick r:id="rId9"/>
              </a:rPr>
              <a:t>	http://www.bitdefender.com/site/VirusInfo/</a:t>
            </a:r>
            <a:r>
              <a:rPr lang="cs-CZ" altLang="cs-CZ" sz="2000" smtClean="0"/>
              <a:t> </a:t>
            </a:r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Symantec Security Check	</a:t>
            </a:r>
            <a:r>
              <a:rPr lang="cs-CZ" altLang="cs-CZ" sz="2000" smtClean="0">
                <a:hlinkClick r:id="rId10"/>
              </a:rPr>
              <a:t>http://security.symantec.com</a:t>
            </a:r>
            <a:r>
              <a:rPr lang="cs-CZ" altLang="cs-CZ" sz="2000" smtClean="0"/>
              <a:t> </a:t>
            </a:r>
          </a:p>
          <a:p>
            <a:pPr eaLnBrk="1" hangingPunct="1">
              <a:tabLst>
                <a:tab pos="3244850" algn="l"/>
              </a:tabLst>
            </a:pPr>
            <a:r>
              <a:rPr lang="cs-CZ" altLang="cs-CZ" sz="2000" smtClean="0"/>
              <a:t>Panda ActiveScan </a:t>
            </a:r>
            <a:r>
              <a:rPr lang="cs-CZ" altLang="cs-CZ" sz="2000" smtClean="0">
                <a:hlinkClick r:id="rId11"/>
              </a:rPr>
              <a:t>http://www.pandasoftware.com/products/ActiveScan.htm</a:t>
            </a:r>
            <a:r>
              <a:rPr lang="cs-CZ" altLang="cs-CZ" sz="2000" smtClean="0"/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Používání bezpečnostního programu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981200"/>
            <a:ext cx="86868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aktualizace by měla probíhat automaticky</a:t>
            </a:r>
          </a:p>
          <a:p>
            <a:pPr eaLnBrk="1" hangingPunct="1"/>
            <a:r>
              <a:rPr lang="cs-CZ" altLang="cs-CZ" smtClean="0"/>
              <a:t>pravidelná naplánovaná kontrola automaticky</a:t>
            </a:r>
          </a:p>
          <a:p>
            <a:pPr algn="ctr" eaLnBrk="1" hangingPunct="1">
              <a:buFontTx/>
              <a:buNone/>
            </a:pPr>
            <a:r>
              <a:rPr lang="cs-CZ" altLang="cs-CZ" smtClean="0">
                <a:solidFill>
                  <a:srgbClr val="FF0000"/>
                </a:solidFill>
              </a:rPr>
              <a:t>To svádí k „nainstaluj a zapomeň“</a:t>
            </a:r>
          </a:p>
          <a:p>
            <a:pPr eaLnBrk="1" hangingPunct="1"/>
            <a:r>
              <a:rPr lang="cs-CZ" altLang="cs-CZ" smtClean="0"/>
              <a:t>občasná ruční kontrola funkčnosti antiviru</a:t>
            </a:r>
          </a:p>
          <a:p>
            <a:pPr eaLnBrk="1" hangingPunct="1"/>
            <a:r>
              <a:rPr lang="cs-CZ" altLang="cs-CZ" smtClean="0"/>
              <a:t>občasná ruční kontrola aktualizací</a:t>
            </a:r>
          </a:p>
          <a:p>
            <a:pPr eaLnBrk="1" hangingPunct="1"/>
            <a:r>
              <a:rPr lang="cs-CZ" altLang="cs-CZ" smtClean="0"/>
              <a:t>ruční kontrola funkčnosti a nastavení firewallu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Dotazy?</a:t>
            </a:r>
          </a:p>
        </p:txBody>
      </p:sp>
      <p:pic>
        <p:nvPicPr>
          <p:cNvPr id="1026" name="Picture 2" descr="question-mark3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67000" y="1600200"/>
            <a:ext cx="362108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791</TotalTime>
  <Words>511</Words>
  <Application>Microsoft Office PowerPoint</Application>
  <PresentationFormat>Předvádění na obrazovce (4:3)</PresentationFormat>
  <Paragraphs>152</Paragraphs>
  <Slides>16</Slides>
  <Notes>6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Calibri</vt:lpstr>
      <vt:lpstr>Arial</vt:lpstr>
      <vt:lpstr>Times New Roman</vt:lpstr>
      <vt:lpstr>Wingdings</vt:lpstr>
      <vt:lpstr>Default Design</vt:lpstr>
      <vt:lpstr>Snímek 1</vt:lpstr>
      <vt:lpstr>Bezpečnostní programy</vt:lpstr>
      <vt:lpstr>Funkce bezpečnostního programu</vt:lpstr>
      <vt:lpstr>Jaký bezpečnostní program</vt:lpstr>
      <vt:lpstr>Snímek 5</vt:lpstr>
      <vt:lpstr>Nejen antivir</vt:lpstr>
      <vt:lpstr>Snímek 7</vt:lpstr>
      <vt:lpstr>Snímek 8</vt:lpstr>
      <vt:lpstr>Snímek 9</vt:lpstr>
      <vt:lpstr>Komplexní řešení</vt:lpstr>
      <vt:lpstr>Stavebnice zdarma</vt:lpstr>
      <vt:lpstr>Podvodné antiviry</vt:lpstr>
      <vt:lpstr>Nabídka Microsoftu</vt:lpstr>
      <vt:lpstr>ON-line scannery</vt:lpstr>
      <vt:lpstr>Používání bezpečnostního programu</vt:lpstr>
      <vt:lpstr>Dotazy?</vt:lpstr>
    </vt:vector>
  </TitlesOfParts>
  <Company>SOU Planá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Bezpečnostní programy</dc:title>
  <dc:creator>OK</dc:creator>
  <cp:lastModifiedBy>Dum</cp:lastModifiedBy>
  <cp:revision>10</cp:revision>
  <dcterms:created xsi:type="dcterms:W3CDTF">2010-10-11T16:15:38Z</dcterms:created>
  <dcterms:modified xsi:type="dcterms:W3CDTF">2014-02-23T10:21:16Z</dcterms:modified>
</cp:coreProperties>
</file>