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1" r:id="rId2"/>
    <p:sldId id="257" r:id="rId3"/>
    <p:sldId id="260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0C62496-19DB-4189-9D04-23A5C5FE6A8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8555E5-4FF1-4B5E-AEEB-965C1247F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CA33DA-A4CB-4C10-B0F7-5672C63626B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2E1BF-C5B4-44F4-ADAF-DF4EE7687E5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E5DE95B-9212-4FBD-AF98-B949D7E2F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2E96-C163-4984-AC6A-FF80A5FBC94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AE22BD-9A66-41AC-B81C-ABAFB167B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245BB-6EF5-4458-978C-969077E1370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50FC65B-720C-4481-91C9-2401F32DF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3E11D-6588-4594-8635-8B99EB9AD56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1BD4B-1D6B-469F-B3E8-F30194B20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1CA2E-3952-4B2A-8CCC-643B25E0F32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F55E87CD-115A-4F59-9583-90FB2B6AE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2D8E3-C27B-4E5F-AD67-08BD4856B1F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A0C0D4-AEC1-4E96-82DB-5E688CCA2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E77D9-6F48-4B7F-A339-AB44EF35C77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495C9E7-1519-4E8A-AF30-140266EB3C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55A600A-E314-41E7-B03B-42D9AB7F2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E5D10-C730-49E5-8DE2-1EEF3CB4E45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C375A-9DEA-4343-83D6-1CE5EED9E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EC238-733B-48DA-A331-F9C092546B3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DDB78-9DCE-4C8F-AF14-37BC409CC64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2CA50-12E0-4673-A028-436DBB14C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2E59FE-0D72-46E9-AA4B-0A00D4A46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E4D6F-3E83-476E-8006-45E0D5CDC6C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136CDB-437C-40CD-9DB5-741E82EBE24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C8A386-A358-4F09-9752-B47C3E754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oodMea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40719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</a:t>
                      </a:r>
                      <a:r>
                        <a:rPr lang="cs-CZ" sz="2000" baseline="0" dirty="0" smtClean="0">
                          <a:effectLst/>
                        </a:rPr>
                        <a:t>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Rozdělení potravin podle původu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prezentace je naučit žáky rozdělit potraviny podle původu.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Tato prezentace je podpůrným materiálem při výkladu nové látky žákům prvního </a:t>
            </a:r>
            <a:r>
              <a:rPr lang="cs-CZ" dirty="0"/>
              <a:t>ročníku oboru kuchařské </a:t>
            </a:r>
            <a:r>
              <a:rPr lang="cs-CZ" dirty="0" smtClean="0"/>
              <a:t>práce.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interaktivní práci ve </a:t>
            </a:r>
            <a:r>
              <a:rPr lang="cs-CZ" dirty="0" smtClean="0"/>
              <a:t>výuce.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Ing. Petra Pechová, 2012</a:t>
            </a:r>
            <a:endParaRPr lang="cs-CZ" dirty="0"/>
          </a:p>
        </p:txBody>
      </p:sp>
      <p:sp>
        <p:nvSpPr>
          <p:cNvPr id="17410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Rozdělení potravin podle původu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Rozdělení potravin podle původu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    rostlinné potraviny               živočišné potraviny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8435" name="Picture 2" descr="C:\Users\Petra\AppData\Local\Microsoft\Windows\Temporary Internet Files\Content.IE5\BAB1BR6Q\MP900448509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781300"/>
            <a:ext cx="3275013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 descr="C:\Users\Petra\AppData\Local\Microsoft\Windows\Temporary Internet Files\Content.IE5\O8GXO1R5\MP90044837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781300"/>
            <a:ext cx="3516313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Rostlinné potraviny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Potraviny rostlinného původu – řadíme sem rostliny, jejich semena, plody a květenství (zelenina, ovoce, luštěniny, obiloviny, houby, brambory</a:t>
            </a:r>
            <a:r>
              <a:rPr lang="cs-CZ" dirty="0" smtClean="0"/>
              <a:t>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2"/>
          <a:srcRect l="10869" t="1961" r="12921"/>
          <a:stretch>
            <a:fillRect/>
          </a:stretch>
        </p:blipFill>
        <p:spPr bwMode="auto">
          <a:xfrm>
            <a:off x="3059113" y="2967038"/>
            <a:ext cx="3209925" cy="30972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Vlastnosti potravin rostlinného původu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v</a:t>
            </a:r>
            <a:r>
              <a:rPr lang="cs-CZ" dirty="0" smtClean="0"/>
              <a:t>ýznamným zdrojem minerálních látek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v</a:t>
            </a:r>
            <a:r>
              <a:rPr lang="cs-CZ" dirty="0" smtClean="0"/>
              <a:t>ýznamným zdrojem vitamínů rozpustných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ve vodě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vyšší obsah sacharidů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</a:t>
            </a:r>
            <a:r>
              <a:rPr lang="cs-CZ" dirty="0" smtClean="0"/>
              <a:t>enší obsah bílkovin (neplnohodnotné bílkoviny)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Živočišné potraviny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r>
              <a:rPr lang="cs-CZ" smtClean="0"/>
              <a:t>Potraviny živočišného původu – řadíme sem maso nebo produkty živých organizmů (maso, vejce, mléko a ml. výrobky, med)</a:t>
            </a:r>
          </a:p>
        </p:txBody>
      </p:sp>
      <p:pic>
        <p:nvPicPr>
          <p:cNvPr id="21507" name="Picture 2" descr="C:\Users\Petra\Desktop\rostlinné a živočišné potraviny\P3020075.JPG"/>
          <p:cNvPicPr>
            <a:picLocks noChangeAspect="1" noChangeArrowheads="1"/>
          </p:cNvPicPr>
          <p:nvPr/>
        </p:nvPicPr>
        <p:blipFill>
          <a:blip r:embed="rId2"/>
          <a:srcRect l="14214" t="378" r="3595" b="-378"/>
          <a:stretch>
            <a:fillRect/>
          </a:stretch>
        </p:blipFill>
        <p:spPr bwMode="auto">
          <a:xfrm>
            <a:off x="2916238" y="2943225"/>
            <a:ext cx="3284537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Vlastnosti potravin živočišného původu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/>
            <a:r>
              <a:rPr lang="cs-CZ" smtClean="0"/>
              <a:t>vyšší podíl tuků</a:t>
            </a:r>
          </a:p>
          <a:p>
            <a:pPr algn="ctr"/>
            <a:r>
              <a:rPr lang="cs-CZ" smtClean="0"/>
              <a:t>plnohodnotné bílkoviny</a:t>
            </a:r>
          </a:p>
          <a:p>
            <a:pPr algn="ctr"/>
            <a:r>
              <a:rPr lang="cs-CZ" smtClean="0"/>
              <a:t>vitamíny rozpustné v tuku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295650"/>
            <a:ext cx="4097338" cy="271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539750" y="404813"/>
            <a:ext cx="8229600" cy="863600"/>
          </a:xfrm>
        </p:spPr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Na co bychom neměli zapomenout?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Příliš </a:t>
            </a:r>
            <a:r>
              <a:rPr lang="cs-CZ" dirty="0"/>
              <a:t>vysoká spotřeba živočišných potravin způsobuje nárůst výskytu civilizačních chorob – obezita, cukrovka, onemocnění cév, jater a ledvin, rakovina tlustého střeva aj.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3555" name="Picture 5" descr="C:\Users\Petra\AppData\Local\Microsoft\Windows\Temporary Internet Files\Content.IE5\BAB1BR6Q\MC9003981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3573463"/>
            <a:ext cx="2808288" cy="256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Základ zdravé výživy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Podstatou zdravé výživy je pestrá a vyvážená strava, která se skládá z přiměřeného množství živočišných i rostlinných potravin.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4579" name="Picture 10" descr="C:\Users\Petra\AppData\Local\Microsoft\Windows\Temporary Internet Files\Content.IE5\O8GXO1R5\MP90044228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2852738"/>
            <a:ext cx="4464050" cy="297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Kontrolní otázky: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Jak rozdělujeme potraviny podle původu?</a:t>
            </a:r>
          </a:p>
          <a:p>
            <a:endParaRPr lang="cs-CZ" smtClean="0"/>
          </a:p>
          <a:p>
            <a:r>
              <a:rPr lang="cs-CZ" smtClean="0"/>
              <a:t>Najděte na internetových stránkách co nejvíce potravin rostlinného a živočišného původu a zařaďte je do příslušných skupin.</a:t>
            </a:r>
          </a:p>
        </p:txBody>
      </p:sp>
      <p:pic>
        <p:nvPicPr>
          <p:cNvPr id="25603" name="Picture 4" descr="C:\Users\Petra\AppData\Local\Microsoft\Windows\Temporary Internet Files\Content.IE5\OA44IHUJ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3500438"/>
            <a:ext cx="2505075" cy="250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r>
              <a:rPr lang="cs-CZ" smtClean="0"/>
              <a:t>UNKNOWN PHOTOGRAPHER/ARTIST. </a:t>
            </a:r>
            <a:r>
              <a:rPr lang="cs-CZ" i="1" smtClean="0"/>
              <a:t>wikipedie</a:t>
            </a:r>
            <a:r>
              <a:rPr lang="cs-CZ" smtClean="0"/>
              <a:t> [online]. [cit. 2.3.2013]. Dostupný na WWW: </a:t>
            </a:r>
            <a:r>
              <a:rPr lang="cs-CZ" smtClean="0">
                <a:hlinkClick r:id="rId2"/>
              </a:rPr>
              <a:t>http://cs.wikipedia.org/wiki/Soubor:FoodMeat.jpg</a:t>
            </a:r>
            <a:endParaRPr lang="cs-CZ" smtClean="0"/>
          </a:p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182</TotalTime>
  <Words>266</Words>
  <Application>Microsoft Office PowerPoint</Application>
  <PresentationFormat>On-screen Show (4:3)</PresentationFormat>
  <Paragraphs>55</Paragraphs>
  <Slides>12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30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Anotace</vt:lpstr>
      <vt:lpstr>Rozdělení potravin podle původu</vt:lpstr>
      <vt:lpstr>Rozdělení potravin podle původu</vt:lpstr>
      <vt:lpstr>Rostlinné potraviny</vt:lpstr>
      <vt:lpstr>Vlastnosti potravin rostlinného původu</vt:lpstr>
      <vt:lpstr>Živočišné potraviny</vt:lpstr>
      <vt:lpstr>Vlastnosti potravin živočišného původu</vt:lpstr>
      <vt:lpstr>Na co bychom neměli zapomenout?</vt:lpstr>
      <vt:lpstr>Základ zdravé výživy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16</cp:revision>
  <dcterms:created xsi:type="dcterms:W3CDTF">2012-12-10T15:30:38Z</dcterms:created>
  <dcterms:modified xsi:type="dcterms:W3CDTF">2014-02-23T17:08:51Z</dcterms:modified>
</cp:coreProperties>
</file>