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4"/>
  </p:notesMasterIdLst>
  <p:sldIdLst>
    <p:sldId id="262" r:id="rId3"/>
    <p:sldId id="257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DC91E94-276A-4EC2-BBB4-29D82F4EE92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5A00BE-CCD7-4D7D-B51D-6B7DE0537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5B7D17-2985-41CE-93A6-FA3EA3C270FC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72227-AECC-4D86-9F1A-47A00B74800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rgbClr val="8CADAE">
                    <a:shade val="75000"/>
                  </a:srgbClr>
                </a:solidFill>
              </a:defRPr>
            </a:lvl1pPr>
          </a:lstStyle>
          <a:p>
            <a:pPr>
              <a:defRPr/>
            </a:pPr>
            <a:fld id="{1F86AF15-9766-4E28-A929-0A26ECA2F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3CD9C-B485-4E1E-9B65-6E18CFFCA53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A7BD9-5F8B-40C7-B9C8-AC66C74F8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D713E-482B-4363-BD3E-D695DAAE563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rgbClr val="8CADAE">
                    <a:shade val="75000"/>
                  </a:srgbClr>
                </a:solidFill>
              </a:defRPr>
            </a:lvl1pPr>
          </a:lstStyle>
          <a:p>
            <a:pPr>
              <a:defRPr/>
            </a:pPr>
            <a:fld id="{038DA676-AEAC-45B7-A18E-237BD0778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B32914-784D-4D95-B77C-E3AD4219BAF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81D23-8A2B-4576-B4EB-FCEEAD989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A7842-3DA5-4ACB-A80C-47C8C65D4B0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9D7A42C9-43B7-4E1D-95D3-E68CE6227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A29CC-40E0-49EA-BA88-1EC71CEAA3D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802500-5CBE-4F4C-8EDE-089D3BFAD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F7C6A-0C4C-4DD5-AA0F-BF8FDCF6573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D261D98-BD61-4162-9ED3-0BE427E0D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rgbClr val="8CADAE">
                    <a:shade val="75000"/>
                  </a:srgbClr>
                </a:solidFill>
              </a:defRPr>
            </a:lvl1pPr>
          </a:lstStyle>
          <a:p>
            <a:pPr>
              <a:defRPr/>
            </a:pPr>
            <a:fld id="{33F077CF-A308-47AE-8DFB-CE76BA36B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1F796-1446-43B9-A0DB-2D10280AD2F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89846-B218-49D9-800F-82E767012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C8C19-7B89-4EED-9792-882C17E5BC7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9CF6A-A987-4AD2-B5A8-7997F617858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6A492-5537-4744-A9FF-04A6FB97C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72EA6-C3DB-4A6A-B291-45D8A7854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550A5-050E-4FA7-9107-9C419B0FE5E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9B59DB-4A25-4738-B0FB-2246B0EC230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1C610D1-A79B-4662-B34A-ABBE51D26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2039C04-31E1-4342-8959-27B2C42A6D3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68F8EC4-A510-42DD-AE51-38FAA2D847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F1DD6-0F98-4AC9-948B-47BAF6DF3F2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B97385F-A4D9-4B28-BEEA-9851D7D71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F113-E34E-4859-B54E-D2F4C81E4D5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270E1B3-98AA-4282-AFB8-61D249546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F5F6B-F438-4581-B6B9-DC6D31E5577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409E3AF-26A3-44BA-98D9-B6A07A933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C117C76-612C-49A4-A7B7-B891DE90E3B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C87DC18-E01A-4AF8-8A8A-AB481183E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9D152-AB42-497F-92D4-2EDD3600C54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790A602-20F7-4CAE-9EF1-5A8F0C745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3BCBDF-7F93-47A1-A29B-0FA614A0CC4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15D2B2F-2FC3-4F5D-B306-71D8B9FFA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5263208-1D86-4986-823C-65855EB1016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4FD4925-30E8-44C1-B8F8-4F1DA9E87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7E6F3-BF5F-476A-A7A0-32F7A17ADBF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F37C2E5-667B-4160-A7CF-CE349E81C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B76AD-B50A-47BE-919A-FFEA74952C2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0357605-6E23-4BF3-8822-72DDF104C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04C5C2-B783-4B6D-8328-374FAC1CE94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rgbClr val="8CADAE">
                    <a:shade val="75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83767C-C4A9-4565-99FA-271DB7FFA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31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116725-529C-42CD-954B-A0E6689CA35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8CADAE">
                    <a:shade val="75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53F36B-A07E-46A2-8F2A-F57443A07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6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0719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</a:t>
                      </a:r>
                      <a:r>
                        <a:rPr lang="cs-CZ" sz="2000" baseline="0" dirty="0" smtClean="0">
                          <a:effectLst/>
                        </a:rPr>
                        <a:t>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Složení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Cílem prezentace je seznámit žáky </a:t>
            </a:r>
            <a:r>
              <a:rPr lang="cs-CZ" dirty="0" smtClean="0"/>
              <a:t>se složením potravin.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Materiál </a:t>
            </a:r>
            <a:r>
              <a:rPr lang="cs-CZ" dirty="0"/>
              <a:t>je určen pro žáky prvního ročníku oboru kuchařské </a:t>
            </a:r>
            <a:r>
              <a:rPr lang="cs-CZ" dirty="0" smtClean="0"/>
              <a:t>práce.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Prezentace je určena jako podpůrný materiál pro výklad nové látky  a </a:t>
            </a:r>
            <a:r>
              <a:rPr lang="cs-CZ" dirty="0" smtClean="0"/>
              <a:t>interaktivní práci při vyučování.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Složení potravin</a:t>
            </a:r>
            <a:endParaRPr lang="cs-CZ" dirty="0"/>
          </a:p>
        </p:txBody>
      </p:sp>
      <p:sp>
        <p:nvSpPr>
          <p:cNvPr id="29698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Ing. Petra Pechová,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Složení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živiny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voda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balastní látky (podporují trávení – vláknina)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povzbuzující látky (éterické oleje, kyseliny, alkaloidy – v pochutinách – kofein, nikotin)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potravinové přísady (barviva, aromata, </a:t>
            </a:r>
            <a:r>
              <a:rPr lang="cs-CZ" dirty="0" smtClean="0"/>
              <a:t>zahušťovací </a:t>
            </a:r>
            <a:r>
              <a:rPr lang="cs-CZ" dirty="0"/>
              <a:t>prostředky, </a:t>
            </a:r>
            <a:r>
              <a:rPr lang="cs-CZ" dirty="0" smtClean="0"/>
              <a:t>konzervační </a:t>
            </a:r>
            <a:r>
              <a:rPr lang="cs-CZ" dirty="0"/>
              <a:t>látky)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Rozdělení živin podle uplatnění v organismu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Energetické: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dodávají tělu energii k udržení tělesných procesů, k růstu, obnově tkání a k činnosti organismu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dodávají energii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s</a:t>
            </a:r>
            <a:r>
              <a:rPr lang="cs-CZ" dirty="0" smtClean="0"/>
              <a:t>acharidy, tuky, bílkoviny</a:t>
            </a:r>
            <a:endParaRPr lang="cs-CZ" dirty="0"/>
          </a:p>
        </p:txBody>
      </p:sp>
      <p:pic>
        <p:nvPicPr>
          <p:cNvPr id="5122" name="Picture 2" descr="C:\Users\Petra\Desktop\obrázky\100OLYMP\P2250025 (640x480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284538"/>
            <a:ext cx="3219450" cy="241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Rozdělení živin podle uplatnění v organismu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Stavební: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v</a:t>
            </a:r>
            <a:r>
              <a:rPr lang="cs-CZ" dirty="0" smtClean="0"/>
              <a:t> organismu jsou využívány při stavbě a obnově všech tkání a tělesných tekutin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b</a:t>
            </a:r>
            <a:r>
              <a:rPr lang="cs-CZ" dirty="0" smtClean="0"/>
              <a:t>ílkoviny, minerální látky</a:t>
            </a:r>
            <a:endParaRPr lang="cs-CZ" dirty="0"/>
          </a:p>
        </p:txBody>
      </p:sp>
      <p:pic>
        <p:nvPicPr>
          <p:cNvPr id="4100" name="Picture 4" descr="C:\Users\Petra\AppData\Local\Microsoft\Windows\Temporary Internet Files\Content.IE5\OA44IHUJ\MC9002904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3068638"/>
            <a:ext cx="2898775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Rozdělení živin podle uplatnění v organismu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Ochranné: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z</a:t>
            </a:r>
            <a:r>
              <a:rPr lang="cs-CZ" dirty="0" smtClean="0"/>
              <a:t>vyšují odolnost vůči nemocem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č</a:t>
            </a:r>
            <a:r>
              <a:rPr lang="cs-CZ" dirty="0" smtClean="0"/>
              <a:t>lověk je potřebuje v nepatrných dávkách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j</a:t>
            </a:r>
            <a:r>
              <a:rPr lang="cs-CZ" dirty="0" smtClean="0"/>
              <a:t>sou nenahraditelné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v</a:t>
            </a:r>
            <a:r>
              <a:rPr lang="cs-CZ" dirty="0" smtClean="0"/>
              <a:t>itamíny, enzymy, stopové prvky</a:t>
            </a:r>
            <a:endParaRPr lang="cs-CZ" dirty="0"/>
          </a:p>
        </p:txBody>
      </p:sp>
      <p:pic>
        <p:nvPicPr>
          <p:cNvPr id="3074" name="Picture 2" descr="C:\Users\Petra\AppData\Local\Microsoft\Windows\Temporary Internet Files\Content.IE5\RYTTZT9U\MC9002868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933825"/>
            <a:ext cx="2519363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Rozdělení živin podle významu </a:t>
            </a:r>
            <a:br>
              <a:rPr lang="cs-CZ" dirty="0" smtClean="0"/>
            </a:br>
            <a:r>
              <a:rPr lang="cs-CZ" dirty="0" smtClean="0"/>
              <a:t>ve stravě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Základní: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m</a:t>
            </a:r>
            <a:r>
              <a:rPr lang="cs-CZ" dirty="0" smtClean="0"/>
              <a:t>ají výživovou funkci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j</a:t>
            </a:r>
            <a:r>
              <a:rPr lang="cs-CZ" dirty="0" smtClean="0"/>
              <a:t>sou zdrojem energie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ř</a:t>
            </a:r>
            <a:r>
              <a:rPr lang="cs-CZ" dirty="0" smtClean="0"/>
              <a:t>adíme sem bílkoviny, tuky, sacharidy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OA44IHUJ\MC9000713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500438"/>
            <a:ext cx="3816350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Rozdělení živin podle významu </a:t>
            </a:r>
            <a:br>
              <a:rPr lang="cs-CZ" dirty="0"/>
            </a:br>
            <a:r>
              <a:rPr lang="cs-CZ" dirty="0"/>
              <a:t>ve stravě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Živiny nezbytné: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z</a:t>
            </a:r>
            <a:r>
              <a:rPr lang="cs-CZ" dirty="0" smtClean="0"/>
              <a:t>ajišťují správnou funkci jednotlivých orgánů i celého organismu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m</a:t>
            </a:r>
            <a:r>
              <a:rPr lang="cs-CZ" dirty="0" smtClean="0"/>
              <a:t>ají ochrannou funkci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ř</a:t>
            </a:r>
            <a:r>
              <a:rPr lang="cs-CZ" dirty="0" smtClean="0"/>
              <a:t>adíme sem minerální látky, vitamíny, vodu</a:t>
            </a:r>
            <a:endParaRPr lang="cs-CZ" dirty="0"/>
          </a:p>
        </p:txBody>
      </p:sp>
      <p:pic>
        <p:nvPicPr>
          <p:cNvPr id="1030" name="Picture 6" descr="C:\Users\Petra\AppData\Local\Microsoft\Windows\Temporary Internet Files\Content.IE5\RYTTZT9U\MP9004000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4005263"/>
            <a:ext cx="3457575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Úkol: </a:t>
            </a:r>
            <a:endParaRPr lang="cs-CZ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Najděte na internetových stránkách potravinové přísady.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Zjistěte, jak jsou potravinové přísady označeny na obalech potravin.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Mohou být potravinové přísady zdraví škodlivé?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267</Words>
  <Application>Microsoft Office PowerPoint</Application>
  <PresentationFormat>On-screen Show (4:3)</PresentationFormat>
  <Paragraphs>63</Paragraphs>
  <Slides>11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24</vt:i4>
      </vt:variant>
      <vt:variant>
        <vt:lpstr>Nadpisy snímků</vt:lpstr>
      </vt:variant>
      <vt:variant>
        <vt:i4>11</vt:i4>
      </vt:variant>
    </vt:vector>
  </HeadingPairs>
  <TitlesOfParts>
    <vt:vector size="42" baseType="lpstr">
      <vt:lpstr>Georgia</vt:lpstr>
      <vt:lpstr>Arial</vt:lpstr>
      <vt:lpstr>Wingdings 2</vt:lpstr>
      <vt:lpstr>Wingdings</vt:lpstr>
      <vt:lpstr>Calibri</vt:lpstr>
      <vt:lpstr>Century Schoolbook</vt:lpstr>
      <vt:lpstr>Times New Roman</vt:lpstr>
      <vt:lpstr>Administrativní</vt:lpstr>
      <vt:lpstr>Arkýř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</vt:lpstr>
      <vt:lpstr>ANOTACE</vt:lpstr>
      <vt:lpstr>SLOŽENÍ POTRAVIN</vt:lpstr>
      <vt:lpstr>SLOŽENÍ POTRAVIN</vt:lpstr>
      <vt:lpstr>ROZDĚLENÍ ŽIVIN PODLE UPLATNĚNÍ V ORGANISMU</vt:lpstr>
      <vt:lpstr>ROZDĚLENÍ ŽIVIN PODLE UPLATNĚNÍ V ORGANISMU</vt:lpstr>
      <vt:lpstr>ROZDĚLENÍ ŽIVIN PODLE UPLATNĚNÍ V ORGANISMU</vt:lpstr>
      <vt:lpstr>ROZDĚLENÍ ŽIVIN PODLE VÝZNAMU  VE STRAVĚ ČLOVĚKA</vt:lpstr>
      <vt:lpstr>ROZDĚLENÍ ŽIVIN PODLE VÝZNAMU  VE STRAVĚ ČLOVĚKA</vt:lpstr>
      <vt:lpstr>ÚKOL: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10</cp:revision>
  <dcterms:created xsi:type="dcterms:W3CDTF">2012-12-10T15:30:38Z</dcterms:created>
  <dcterms:modified xsi:type="dcterms:W3CDTF">2014-02-23T17:07:07Z</dcterms:modified>
</cp:coreProperties>
</file>