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57" r:id="rId3"/>
    <p:sldId id="260" r:id="rId4"/>
    <p:sldId id="263" r:id="rId5"/>
    <p:sldId id="264" r:id="rId6"/>
    <p:sldId id="265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74007BE-5746-431E-9744-8830D440139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C1614B-FCED-4CCE-8FE2-E727B99A1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663CFB7-BFD8-4AD1-B94F-AE926D7AA37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6E7AC19-27C9-43DC-B6FA-08C7F2490B3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213A711-35AE-47BE-A877-E2967BBB9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CC62C-D3DB-47D8-B123-5E0CC22AAE3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82692-2F78-4B29-8318-AC623DC3C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7E84F-C73C-49F0-ABBA-1AB1B5DDB06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AAA0318-AD18-465B-8959-B34A93B28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8BCAC4E-9B7B-420E-B5B2-5BD4333B39E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69FDD17-E867-4C43-B77E-E4CA80ADC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AF4B877-2E6F-4308-A40B-565F9CC2ECE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149D89-2F5F-47E5-AC25-8D1C1592F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B2F9F-F2B7-4898-8307-F558329C7F8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AAFD5-9109-4E3B-AF67-9C0075564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B0E44-F975-45F5-B072-2D7BE9EC14C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BE2CEA6-A992-44C5-9DFC-51B6F3D20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4D764-B489-44E4-AB82-A7BAF171544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DF8E0-7FE3-4DA4-A09F-F5510872A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A7436F6-4ED4-4EBD-BE5D-E8EFE82318F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21251F81-5554-4E7D-B3CC-90E3C4C079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25F3C-0233-44C0-8490-2EE15A790D8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F4A0A-2AEF-4A6C-8863-2646C4169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FD86DF-959B-4B78-9E88-1E6225B9B93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7D0215-0E4E-4B8E-AE27-D6925D071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6CC5B0-9902-4EF9-9551-93A063CBE71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F7869B-A331-4259-8261-F7583C8B0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6" r:id="rId4"/>
    <p:sldLayoutId id="2147483687" r:id="rId5"/>
    <p:sldLayoutId id="2147483682" r:id="rId6"/>
    <p:sldLayoutId id="2147483688" r:id="rId7"/>
    <p:sldLayoutId id="2147483681" r:id="rId8"/>
    <p:sldLayoutId id="2147483689" r:id="rId9"/>
    <p:sldLayoutId id="2147483680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36401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</a:t>
                      </a:r>
                      <a:r>
                        <a:rPr lang="cs-CZ" sz="2000" baseline="0" dirty="0" smtClean="0">
                          <a:effectLst/>
                        </a:rPr>
                        <a:t>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Bílkoviny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VY_(32)_INOVACE_1.B_PV_09(20)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Cílem prezentace je seznámit žáky s významem a rozdělením bílkovin.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slouží jako podpůrný materiál pro výklad nové látky.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r>
              <a:rPr lang="cs-CZ" smtClean="0"/>
              <a:t>Ing. Petra Pechová,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Charakteristika a význam bílkovin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látky složené z aminokyselin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tvoří v těle nové buňky, nahrazují </a:t>
            </a:r>
            <a:r>
              <a:rPr lang="cs-CZ" dirty="0" smtClean="0"/>
              <a:t>bílkoviny </a:t>
            </a:r>
            <a:r>
              <a:rPr lang="cs-CZ" dirty="0"/>
              <a:t>opotřebované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nelze je žádnou jinou živinou nahradit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každý jedinec má jinou </a:t>
            </a:r>
            <a:r>
              <a:rPr lang="cs-CZ" dirty="0" smtClean="0"/>
              <a:t>potřebu bílkovin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Wingdings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obecná </a:t>
            </a:r>
            <a:r>
              <a:rPr lang="cs-CZ" sz="2000" dirty="0"/>
              <a:t>struktura alfa-aminokyselin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90825" y="4678363"/>
            <a:ext cx="13144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Obdélník 3"/>
          <p:cNvSpPr>
            <a:spLocks noChangeArrowheads="1"/>
          </p:cNvSpPr>
          <p:nvPr/>
        </p:nvSpPr>
        <p:spPr bwMode="auto">
          <a:xfrm>
            <a:off x="2844800" y="324485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Potřeba bílkovin pro jednotlivce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r</a:t>
            </a:r>
            <a:r>
              <a:rPr lang="cs-CZ" dirty="0" smtClean="0"/>
              <a:t>ůzná – záleží na věku, tělesné konstituci, pohlaví, těhotenství, pracovní zátěži, klimatických podmínkách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při </a:t>
            </a:r>
            <a:r>
              <a:rPr lang="cs-CZ" dirty="0"/>
              <a:t>nedostatku </a:t>
            </a:r>
            <a:r>
              <a:rPr lang="cs-CZ" dirty="0" smtClean="0"/>
              <a:t>bílkovin </a:t>
            </a:r>
            <a:r>
              <a:rPr lang="cs-CZ" dirty="0"/>
              <a:t>se zpomaluje růst, snižuje se tělesná </a:t>
            </a:r>
            <a:r>
              <a:rPr lang="cs-CZ" dirty="0" smtClean="0"/>
              <a:t>hmotnost, jedinec se rychleji unaví</a:t>
            </a:r>
            <a:r>
              <a:rPr lang="cs-CZ" dirty="0"/>
              <a:t>, chudokrevnost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nadměrné množství </a:t>
            </a:r>
            <a:r>
              <a:rPr lang="cs-CZ" dirty="0" smtClean="0"/>
              <a:t>bílkovin </a:t>
            </a:r>
            <a:r>
              <a:rPr lang="cs-CZ" dirty="0"/>
              <a:t>organizmus zatěžuje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Rozdělení bílkovin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smtClean="0"/>
              <a:t>plnohodnotné bílkoviny</a:t>
            </a:r>
            <a:r>
              <a:rPr lang="cs-CZ" smtClean="0"/>
              <a:t> – živočišného původu,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   - nejcennější (v mléce, mase, vejcích)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smtClean="0"/>
              <a:t>neplnohodnotné bílkoviny</a:t>
            </a:r>
            <a:r>
              <a:rPr lang="cs-CZ" smtClean="0"/>
              <a:t> – rostlinného původu  (v luštěninách, obilovinách, bramborách)</a:t>
            </a:r>
          </a:p>
          <a:p>
            <a:endParaRPr lang="cs-CZ" smtClean="0"/>
          </a:p>
        </p:txBody>
      </p:sp>
      <p:pic>
        <p:nvPicPr>
          <p:cNvPr id="2051" name="Picture 3" descr="C:\Users\Petra\AppData\Local\Microsoft\Windows\Temporary Internet Files\Content.IE5\BAB1BR6Q\MP9004226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4149725"/>
            <a:ext cx="3684588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Jak dělíme bílkoviny?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V jakých potravinách jsou obsažené?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Co způsobuje nedostatečný příjem bílkovin?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Co bereme v úvahu při určování potřeby bílkovin pro jednotlivce?</a:t>
            </a:r>
          </a:p>
        </p:txBody>
      </p:sp>
      <p:pic>
        <p:nvPicPr>
          <p:cNvPr id="21507" name="Picture 2" descr="C:\Users\Petra\AppData\Local\Microsoft\Windows\Temporary Internet Files\Content.IE5\OA44IHUJ\MC9003456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4149725"/>
            <a:ext cx="1770062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USER:PPFK. </a:t>
            </a:r>
            <a:r>
              <a:rPr lang="cs-CZ" i="1" smtClean="0"/>
              <a:t>wikipedie</a:t>
            </a:r>
            <a:r>
              <a:rPr lang="cs-CZ" smtClean="0"/>
              <a:t> [online]. [cit. 3.3.2013]. Dostupný na WWW: http://cs.wikipedia.org/wiki/Soubor:Aminoacid_general_structure.png </a:t>
            </a:r>
          </a:p>
          <a:p>
            <a:r>
              <a:rPr lang="cs-CZ" smtClean="0"/>
              <a:t>www.office.microsoft.com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</TotalTime>
  <Words>215</Words>
  <Application>Microsoft Office PowerPoint</Application>
  <PresentationFormat>On-screen Show (4:3)</PresentationFormat>
  <Paragraphs>52</Paragraphs>
  <Slides>8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8</vt:i4>
      </vt:variant>
    </vt:vector>
  </HeadingPairs>
  <TitlesOfParts>
    <vt:vector size="22" baseType="lpstr">
      <vt:lpstr>Tw Cen MT</vt:lpstr>
      <vt:lpstr>Arial</vt:lpstr>
      <vt:lpstr>Wingdings</vt:lpstr>
      <vt:lpstr>Wingdings 2</vt:lpstr>
      <vt:lpstr>Calibri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 </vt:lpstr>
      <vt:lpstr>Anotace</vt:lpstr>
      <vt:lpstr>BÍLKOVINY</vt:lpstr>
      <vt:lpstr>Charakteristika a význam bílkovin </vt:lpstr>
      <vt:lpstr>Potřeba bílkovin pro jednotlivce</vt:lpstr>
      <vt:lpstr>Rozdělení bílkovin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13</cp:revision>
  <dcterms:created xsi:type="dcterms:W3CDTF">2012-12-10T15:30:38Z</dcterms:created>
  <dcterms:modified xsi:type="dcterms:W3CDTF">2014-02-23T17:05:21Z</dcterms:modified>
</cp:coreProperties>
</file>