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2" r:id="rId5"/>
    <p:sldId id="263" r:id="rId6"/>
    <p:sldId id="261" r:id="rId7"/>
    <p:sldId id="265" r:id="rId8"/>
    <p:sldId id="264" r:id="rId9"/>
    <p:sldId id="259" r:id="rId10"/>
    <p:sldId id="26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6C0487-3146-41B7-B563-94298300AEF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D90F54A-2F2D-4EB9-B1C3-567AD6579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A11C125-8242-45A5-9BF1-7EEEDDBE32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097A22-6486-4373-8D73-53F0982F60B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D6C1F-C47F-4C45-B435-094562F51C6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3D736-9859-43E0-8198-F8B785D48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9E870-B6EF-4677-AAD8-B70CB50BC54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6E54D-F362-4647-A84E-F642A9CDF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F3A1B-3693-43B4-9912-E65A64EC619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CE49E-3387-4388-B9D2-43E9BA82C3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E178B-4297-4D59-A9E8-471E506C80A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A3BC3-2305-4B83-A0CC-07B6BE98D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0DF9B-8AED-46F5-8552-277E97E8874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62C7EB-FD4A-4CBD-AC44-D779321AE7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21FDA-4642-42DF-BB84-039F16A2DE37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B4619-C805-45FE-90C0-45867DBE13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F9BFC-0632-459B-AFDF-28769182AA5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B775E-5BA0-44CD-B061-4B4EFE8F4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3C391-5369-47EF-BD89-953CB6BBB26C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F0088-A38F-4017-B43D-AA9250916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09D05-AC98-44A1-B0CD-327584625D8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F79B71-8A2C-4EE8-8EE4-EBF087C512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574E2-3201-45B9-80C5-897C955C5F9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4E9D56-7B01-466E-A674-67DB304331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94EEB5-9979-47D8-9754-13CFF71542DB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ACCDC-298E-49A7-8037-0AC94588D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A4A9D7-C29F-4024-8251-6FD24BE25F4A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C6BD44F-2D1B-450F-BB2E-B8247C842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36401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</a:t>
                      </a:r>
                      <a:r>
                        <a:rPr lang="cs-CZ" sz="2000" baseline="0" dirty="0" smtClean="0">
                          <a:effectLst/>
                        </a:rPr>
                        <a:t>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Tuky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Cílem prezentace je seznámit žáky s významem a rozdělením tuků. 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  a pro interaktivní práci ve výuce.</a:t>
            </a:r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Tuky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Ing. </a:t>
            </a:r>
            <a:r>
              <a:rPr lang="cs-CZ" smtClean="0"/>
              <a:t>Petra Pechová, 2012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Význam tuků 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</a:t>
            </a:r>
            <a:r>
              <a:rPr lang="cs-CZ" smtClean="0">
                <a:cs typeface="Times New Roman" pitchFamily="18" charset="0"/>
              </a:rPr>
              <a:t>nejvydatnějším zdrojem energie (ze všech živin největší energetickou hodnotu)</a:t>
            </a:r>
            <a:r>
              <a:rPr lang="cs-CZ" smtClean="0"/>
              <a:t> </a:t>
            </a:r>
          </a:p>
          <a:p>
            <a:r>
              <a:rPr lang="cs-CZ" smtClean="0">
                <a:cs typeface="Times New Roman" pitchFamily="18" charset="0"/>
              </a:rPr>
              <a:t>zdrojem vit. A, D, E, K – jsou v nich rozpuštěny</a:t>
            </a:r>
            <a:r>
              <a:rPr lang="cs-CZ" smtClean="0"/>
              <a:t> </a:t>
            </a:r>
          </a:p>
          <a:p>
            <a:r>
              <a:rPr lang="cs-CZ" smtClean="0">
                <a:cs typeface="Times New Roman" pitchFamily="18" charset="0"/>
              </a:rPr>
              <a:t>při vysokých teplotách se tuky přepalují (karcinogenní látky – podpora vzniku </a:t>
            </a:r>
            <a:r>
              <a:rPr lang="cs-CZ" smtClean="0"/>
              <a:t>rakoviny)</a:t>
            </a:r>
          </a:p>
          <a:p>
            <a:r>
              <a:rPr lang="cs-CZ" smtClean="0">
                <a:cs typeface="Times New Roman" pitchFamily="18" charset="0"/>
              </a:rPr>
              <a:t>příliš tučné potraviny – těžce stravitelné</a:t>
            </a:r>
          </a:p>
          <a:p>
            <a:r>
              <a:rPr lang="cs-CZ" smtClean="0">
                <a:cs typeface="Times New Roman" pitchFamily="18" charset="0"/>
              </a:rPr>
              <a:t>nadbytečný tuk se ukládá</a:t>
            </a:r>
            <a:r>
              <a:rPr lang="cs-CZ" smtClean="0"/>
              <a:t> </a:t>
            </a:r>
          </a:p>
          <a:p>
            <a:r>
              <a:rPr lang="cs-CZ" smtClean="0">
                <a:cs typeface="Times New Roman" pitchFamily="18" charset="0"/>
              </a:rPr>
              <a:t>zjemňují chuť potravin</a:t>
            </a:r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Rozdělení tuků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Rostlinné tuky – v plodech a semenech některých rostlin (len, ořechy, slunečnicová semena, podzemnice olejná, olivy, avokádo, …)</a:t>
            </a:r>
          </a:p>
          <a:p>
            <a:r>
              <a:rPr lang="cs-CZ" smtClean="0"/>
              <a:t>Živočišné tuky – hromadí se hlavně pod kůží a kolem vnitřností (např. střeva a játra jsou obaleny  tukem proti poškození)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Živočišné tuky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</a:t>
            </a:r>
            <a:r>
              <a:rPr lang="cs-CZ" dirty="0" smtClean="0"/>
              <a:t>bsahuje je každý živočišný organismus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</a:t>
            </a:r>
            <a:r>
              <a:rPr lang="cs-CZ" dirty="0" smtClean="0"/>
              <a:t>romadí se hlavně pod kůží a kolem vnitřností (např. střeva a játra – ochrana proti poškození)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483" name="Picture 2" descr="C:\Users\Petra\AppData\Local\Microsoft\Windows\Temporary Internet Files\Content.IE5\RYTTZT9U\MP90043079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3465513"/>
            <a:ext cx="3995738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Rostlinné tuky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nacházíme v plodech a semenech některých rostlin (len, ořechy, slunečnicová semena, podzemnice olejná, olivy, avokádo)</a:t>
            </a:r>
          </a:p>
        </p:txBody>
      </p:sp>
      <p:pic>
        <p:nvPicPr>
          <p:cNvPr id="22531" name="Picture 2" descr="C:\Users\Petra\AppData\Local\Microsoft\Windows\Temporary Internet Files\Content.IE5\O8GXO1R5\MP90038789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3429000"/>
            <a:ext cx="36576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Nevhodná kuchyňská úprava tuků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vysoká teplota – tuk se přepaluje – vznik karcinogenních látek</a:t>
            </a:r>
          </a:p>
          <a:p>
            <a:r>
              <a:rPr lang="cs-CZ" smtClean="0"/>
              <a:t>příliš tučné potraviny jsou těžce stravitelné</a:t>
            </a:r>
          </a:p>
          <a:p>
            <a:r>
              <a:rPr lang="cs-CZ" smtClean="0"/>
              <a:t>nadbytečný tuk se ukládá v těle do zásoby</a:t>
            </a:r>
          </a:p>
        </p:txBody>
      </p:sp>
      <p:pic>
        <p:nvPicPr>
          <p:cNvPr id="23555" name="Picture 3" descr="C:\Users\Petra\AppData\Local\Microsoft\Windows\Temporary Internet Files\Content.IE5\OA44IHUJ\MP90043054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0938" y="3981450"/>
            <a:ext cx="3779837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stránkách, co způsobuje nadměrný příjem tuků v organismu.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4579" name="Picture 6" descr="C:\Users\Petra\AppData\Local\Microsoft\Windows\Temporary Internet Files\Content.IE5\RYTTZT9U\MC90007136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924175"/>
            <a:ext cx="469265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260</Words>
  <Application>Microsoft Office PowerPoint</Application>
  <PresentationFormat>On-screen Show (4:3)</PresentationFormat>
  <Paragraphs>50</Paragraphs>
  <Slides>10</Slides>
  <Notes>2</Notes>
  <HiddenSlides>2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Calibri</vt:lpstr>
      <vt:lpstr>Arial</vt:lpstr>
      <vt:lpstr>Times New Roman</vt:lpstr>
      <vt:lpstr>Motiv sady Office</vt:lpstr>
      <vt:lpstr> </vt:lpstr>
      <vt:lpstr>Anotace</vt:lpstr>
      <vt:lpstr>Tuky</vt:lpstr>
      <vt:lpstr>Význam tuků </vt:lpstr>
      <vt:lpstr>Rozdělení tuků</vt:lpstr>
      <vt:lpstr>Živočišné tuky</vt:lpstr>
      <vt:lpstr>Rostlinné tuky</vt:lpstr>
      <vt:lpstr>Nevhodná kuchyňská úprava tuků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6</cp:revision>
  <dcterms:created xsi:type="dcterms:W3CDTF">2013-03-03T16:40:56Z</dcterms:created>
  <dcterms:modified xsi:type="dcterms:W3CDTF">2014-02-23T17:03:02Z</dcterms:modified>
</cp:coreProperties>
</file>