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64" r:id="rId4"/>
    <p:sldId id="267" r:id="rId5"/>
    <p:sldId id="270" r:id="rId6"/>
    <p:sldId id="268" r:id="rId7"/>
    <p:sldId id="269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95F7316-1932-4DF4-B9D9-D4288F351588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47FBB2A-7A28-4997-A158-C3F0E179E9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F1FA601-D324-4378-A2C9-AC906489B7C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16565-D2AE-4BDA-808B-644C2F70C771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252E2-FA19-402D-8510-A5CD8F2F39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AD610-FAE9-418A-B263-B7D32793FA0A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DB13A-CE3E-424C-B422-19C7CFDBA3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B7EAB-2D9C-4379-8484-84D23EC5E01C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89A6E-E88D-4256-964B-ADD1F32186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76205-1AE1-4C75-BDDF-D8A8B42569AA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3E12A-17D3-45AA-B446-EA15D0BF57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5916E-2C0F-4F9C-9F62-16653C46764D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0BC2E-95FE-445B-A6BE-51B5A809D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F717F-7608-4ABA-BA3B-162C90F00DCF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EF277-2074-4E62-9077-A817577B9F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C0AC9-BC9E-4611-A7F8-005D3C1F943B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480B2-393C-486E-ACCE-C6E70E682D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49143-B74F-4DCC-8164-E6AE8911655D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D3578-D754-4949-9F4C-56B7B79B1F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4B212-AA2A-4D30-BF23-5C184C0AB494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6E052-4426-4638-8FAF-27618161E8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D5C3C-724E-421A-A92F-8A00B21EA193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FA858-5ED4-42AD-9A94-E055B3042C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901E7-F78D-475C-8BD0-351B594E68C1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0F378-A0A3-469A-BBF9-A9967C1847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CBE1CE-CB81-46E4-A113-1414CD303EE6}" type="datetimeFigureOut">
              <a:rPr lang="cs-CZ"/>
              <a:pPr>
                <a:defRPr/>
              </a:pPr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9C97F4-C4C8-42AD-BB94-BCA756C3A4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r>
              <a:rPr lang="cs-CZ" smtClean="0"/>
              <a:t> </a:t>
            </a:r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457200" y="1600200"/>
          <a:ext cx="82296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57200" y="2205038"/>
          <a:ext cx="8280400" cy="3640137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1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Potraviny a výživa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Úvod do předmětu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Sacharidy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VY_(32)_INOVACE_1.B_PV_11(20)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684213" y="1341438"/>
            <a:ext cx="8229600" cy="4525962"/>
          </a:xfrm>
        </p:spPr>
        <p:txBody>
          <a:bodyPr/>
          <a:lstStyle/>
          <a:p>
            <a:r>
              <a:rPr lang="cs-CZ" smtClean="0"/>
              <a:t>Cílem prezentace je seznámit žáky s významem a rozdělením sacharidů. </a:t>
            </a:r>
          </a:p>
          <a:p>
            <a:r>
              <a:rPr lang="cs-CZ" smtClean="0"/>
              <a:t>Materiál je určen pro žáky prvního ročníku oboru kuchařské práce.</a:t>
            </a:r>
          </a:p>
          <a:p>
            <a:r>
              <a:rPr lang="cs-CZ" smtClean="0"/>
              <a:t>Prezentace je určena jako podpůrný materiál pro výklad nové látky  a interaktivní práci ve výuce.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Sacharidy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Ing. </a:t>
            </a:r>
            <a:r>
              <a:rPr lang="cs-CZ" smtClean="0"/>
              <a:t>Petra Pechová, 2012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Charakteristika a význam sacharidů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cs typeface="Times New Roman" pitchFamily="18" charset="0"/>
              </a:rPr>
              <a:t>zdrojem jsou rostlinné potraviny (obiloviny, luštěniny, brambory, zelenina, ovoce</a:t>
            </a:r>
            <a:r>
              <a:rPr lang="cs-CZ" smtClean="0"/>
              <a:t>)</a:t>
            </a:r>
          </a:p>
          <a:p>
            <a:r>
              <a:rPr lang="cs-CZ" smtClean="0">
                <a:cs typeface="Times New Roman" pitchFamily="18" charset="0"/>
              </a:rPr>
              <a:t>živočišný škrob </a:t>
            </a:r>
            <a:r>
              <a:rPr lang="cs-CZ" smtClean="0"/>
              <a:t>(</a:t>
            </a:r>
            <a:r>
              <a:rPr lang="cs-CZ" smtClean="0">
                <a:cs typeface="Times New Roman" pitchFamily="18" charset="0"/>
              </a:rPr>
              <a:t>glykogen</a:t>
            </a:r>
            <a:r>
              <a:rPr lang="cs-CZ" smtClean="0"/>
              <a:t>) </a:t>
            </a:r>
            <a:r>
              <a:rPr lang="cs-CZ" smtClean="0">
                <a:cs typeface="Times New Roman" pitchFamily="18" charset="0"/>
              </a:rPr>
              <a:t>obsažen v mase a játrech</a:t>
            </a:r>
          </a:p>
          <a:p>
            <a:r>
              <a:rPr lang="cs-CZ" smtClean="0">
                <a:cs typeface="Times New Roman" pitchFamily="18" charset="0"/>
              </a:rPr>
              <a:t>úkolem sacharidů je zásobovat tělo energií</a:t>
            </a:r>
            <a:endParaRPr lang="cs-CZ" smtClean="0"/>
          </a:p>
          <a:p>
            <a:r>
              <a:rPr lang="cs-CZ" smtClean="0">
                <a:cs typeface="Times New Roman" pitchFamily="18" charset="0"/>
              </a:rPr>
              <a:t>tvoří hlavní součást lidské stravy</a:t>
            </a:r>
            <a:endParaRPr lang="cs-CZ" smtClean="0"/>
          </a:p>
        </p:txBody>
      </p:sp>
      <p:pic>
        <p:nvPicPr>
          <p:cNvPr id="3074" name="Picture 2" descr="C:\Users\Petra\AppData\Local\Microsoft\Windows\Temporary Internet Files\Content.IE5\BAB1BR6Q\MC90030004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4437063"/>
            <a:ext cx="1755775" cy="14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Charakteristika a význam sacharidů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cs typeface="Times New Roman" charset="0"/>
              </a:rPr>
              <a:t>potraviny s obsahem sacharidů také obsahují vlákninu (celulózu) – vláknina urychluje vyprazdňování střev, čímž zlepšuje trávení)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cs typeface="Times New Roman" charset="0"/>
              </a:rPr>
              <a:t>nadbytek sacharidů je v organismu přeměněn na tuk, který se ukládá do zásoby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4" name="Picture 6" descr="C:\Users\Petra\AppData\Local\Microsoft\Windows\Temporary Internet Files\Content.IE5\RYTTZT9U\MP900387878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4221163"/>
            <a:ext cx="2938463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Rozdělení sacharidů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Jednoduché (ovocný a hroznový cukr)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Složené (řepný, mléčný a sladový cukr)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Polysacharidy (škrob a vláknina)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474663" y="4763"/>
            <a:ext cx="8229600" cy="1143000"/>
          </a:xfrm>
        </p:spPr>
        <p:txBody>
          <a:bodyPr/>
          <a:lstStyle/>
          <a:p>
            <a:r>
              <a:rPr lang="cs-CZ" smtClean="0"/>
              <a:t>Cukry 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</p:txBody>
      </p:sp>
      <p:pic>
        <p:nvPicPr>
          <p:cNvPr id="21507" name="Picture 2" descr="C:\Users\Petra\AppData\Local\Microsoft\Windows\Temporary Internet Files\Content.IE5\OA44IHUJ\MP90044850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7213" y="1844675"/>
            <a:ext cx="554355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Úkol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Vyhledejte na internetových stránkách </a:t>
            </a:r>
            <a:r>
              <a:rPr lang="cs-CZ" dirty="0" smtClean="0"/>
              <a:t>potraviny obsahující velké množství sacharidů. 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ŠEBELOVÁ, Marie. </a:t>
            </a:r>
            <a:r>
              <a:rPr lang="cs-CZ" i="1" smtClean="0"/>
              <a:t>potraviny a výživa</a:t>
            </a:r>
            <a:r>
              <a:rPr lang="cs-CZ" smtClean="0"/>
              <a:t>. Praha: parta, 2002, ISBN 80-7320-010-4.</a:t>
            </a:r>
            <a:endParaRPr lang="cs-CZ" smtClean="0">
              <a:latin typeface="Arial" charset="0"/>
            </a:endParaRPr>
          </a:p>
          <a:p>
            <a:r>
              <a:rPr lang="cs-CZ" smtClean="0">
                <a:latin typeface="Arial" charset="0"/>
              </a:rPr>
              <a:t>www.office.microsoft.com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192</Words>
  <Application>Microsoft Office PowerPoint</Application>
  <PresentationFormat>On-screen Show (4:3)</PresentationFormat>
  <Paragraphs>45</Paragraphs>
  <Slides>9</Slides>
  <Notes>1</Notes>
  <HiddenSlides>2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Calibri</vt:lpstr>
      <vt:lpstr>Arial</vt:lpstr>
      <vt:lpstr>Times New Roman</vt:lpstr>
      <vt:lpstr>Motiv sady Office</vt:lpstr>
      <vt:lpstr> </vt:lpstr>
      <vt:lpstr>Anotace</vt:lpstr>
      <vt:lpstr>Sacharidy</vt:lpstr>
      <vt:lpstr>Charakteristika a význam sacharidů</vt:lpstr>
      <vt:lpstr>Charakteristika a význam sacharidů</vt:lpstr>
      <vt:lpstr>Rozdělení sacharidů</vt:lpstr>
      <vt:lpstr>Cukry </vt:lpstr>
      <vt:lpstr>Úkol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Petra</dc:creator>
  <cp:lastModifiedBy>DUM</cp:lastModifiedBy>
  <cp:revision>7</cp:revision>
  <dcterms:created xsi:type="dcterms:W3CDTF">2012-12-10T15:30:38Z</dcterms:created>
  <dcterms:modified xsi:type="dcterms:W3CDTF">2014-02-23T17:01:18Z</dcterms:modified>
</cp:coreProperties>
</file>