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A15A1-DC3E-4ED9-9417-ED36AA3DC09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CA3A1-0A54-4CBD-9369-F42801A274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15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7455635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740992"/>
              </p:ext>
            </p:extLst>
          </p:nvPr>
        </p:nvGraphicFramePr>
        <p:xfrm>
          <a:off x="457200" y="2204864"/>
          <a:ext cx="8280919" cy="364044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Úvod do předmětu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Test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– základní živiny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VY_(32)_INOVACE_1.B_PV_12(20)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386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Cílem je ověřit znalosti z oblasti </a:t>
            </a:r>
            <a:r>
              <a:rPr lang="cs-CZ" smtClean="0"/>
              <a:t>základních živin.</a:t>
            </a:r>
            <a:endParaRPr lang="cs-CZ" dirty="0" smtClean="0"/>
          </a:p>
          <a:p>
            <a:r>
              <a:rPr lang="cs-CZ" dirty="0" smtClean="0"/>
              <a:t>Úkolem je správně odpovědět na otázky, po označení správné odpovědi se ozve potlesk a automaticky se zobrazí nová otázka. Při označení špatné odpovědi se ozve řinčení skla.</a:t>
            </a:r>
          </a:p>
          <a:p>
            <a:r>
              <a:rPr lang="cs-CZ" dirty="0"/>
              <a:t>Materiál je určen pro žáky </a:t>
            </a:r>
            <a:r>
              <a:rPr lang="cs-CZ" dirty="0" smtClean="0"/>
              <a:t>oboru </a:t>
            </a:r>
            <a:r>
              <a:rPr lang="cs-CZ" dirty="0"/>
              <a:t>kuchařské </a:t>
            </a:r>
            <a:r>
              <a:rPr lang="cs-CZ" dirty="0" smtClean="0"/>
              <a:t>práce.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2990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Test – základní živiny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Petra Pechová 2011</a:t>
            </a:r>
          </a:p>
        </p:txBody>
      </p:sp>
      <p:sp>
        <p:nvSpPr>
          <p:cNvPr id="410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3923928" y="5050971"/>
            <a:ext cx="1524000" cy="762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10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Bílkoviny jsou složené z:</a:t>
            </a:r>
          </a:p>
        </p:txBody>
      </p:sp>
      <p:sp>
        <p:nvSpPr>
          <p:cNvPr id="5123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tuků</a:t>
            </a:r>
          </a:p>
        </p:txBody>
      </p:sp>
      <p:sp>
        <p:nvSpPr>
          <p:cNvPr id="5124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aminokyselin</a:t>
            </a:r>
          </a:p>
        </p:txBody>
      </p:sp>
      <p:sp>
        <p:nvSpPr>
          <p:cNvPr id="5127" name="Oval 7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 dirty="0" smtClean="0"/>
              <a:t>vitamínů</a:t>
            </a:r>
            <a:endParaRPr kumimoji="0" lang="cs-CZ" dirty="0"/>
          </a:p>
        </p:txBody>
      </p:sp>
      <p:sp>
        <p:nvSpPr>
          <p:cNvPr id="5128" name="Oval 8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724400" y="22098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cukrů</a:t>
            </a:r>
          </a:p>
        </p:txBody>
      </p:sp>
    </p:spTree>
    <p:extLst>
      <p:ext uri="{BB962C8B-B14F-4D97-AF65-F5344CB8AC3E}">
        <p14:creationId xmlns:p14="http://schemas.microsoft.com/office/powerpoint/2010/main" val="166470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Bílkoviny dělíme na:</a:t>
            </a:r>
          </a:p>
        </p:txBody>
      </p:sp>
      <p:sp>
        <p:nvSpPr>
          <p:cNvPr id="6147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800600" y="2057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jednoduché a složené</a:t>
            </a:r>
          </a:p>
        </p:txBody>
      </p:sp>
      <p:sp>
        <p:nvSpPr>
          <p:cNvPr id="6148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447800" y="2057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plnohodnotné</a:t>
            </a:r>
          </a:p>
          <a:p>
            <a:pPr algn="ctr"/>
            <a:r>
              <a:rPr kumimoji="0" lang="cs-CZ"/>
              <a:t>a neplnohodnotné</a:t>
            </a:r>
          </a:p>
        </p:txBody>
      </p:sp>
      <p:sp>
        <p:nvSpPr>
          <p:cNvPr id="6149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4343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plnohodnotné </a:t>
            </a:r>
          </a:p>
          <a:p>
            <a:pPr algn="ctr"/>
            <a:r>
              <a:rPr kumimoji="0" lang="cs-CZ"/>
              <a:t>a živočišné</a:t>
            </a:r>
          </a:p>
        </p:txBody>
      </p:sp>
      <p:sp>
        <p:nvSpPr>
          <p:cNvPr id="6150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rostlinné </a:t>
            </a:r>
          </a:p>
          <a:p>
            <a:pPr algn="ctr"/>
            <a:r>
              <a:rPr kumimoji="0" lang="cs-CZ"/>
              <a:t>a neplnohodnotné</a:t>
            </a:r>
          </a:p>
        </p:txBody>
      </p:sp>
    </p:spTree>
    <p:extLst>
      <p:ext uri="{BB962C8B-B14F-4D97-AF65-F5344CB8AC3E}">
        <p14:creationId xmlns:p14="http://schemas.microsoft.com/office/powerpoint/2010/main" val="8418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Plnohodnotné bílkoviny jsou:</a:t>
            </a:r>
          </a:p>
        </p:txBody>
      </p:sp>
      <p:sp>
        <p:nvSpPr>
          <p:cNvPr id="7171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7432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rostlinného původu</a:t>
            </a:r>
          </a:p>
        </p:txBody>
      </p:sp>
      <p:sp>
        <p:nvSpPr>
          <p:cNvPr id="7172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6670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živočišného původu</a:t>
            </a:r>
          </a:p>
        </p:txBody>
      </p:sp>
    </p:spTree>
    <p:extLst>
      <p:ext uri="{BB962C8B-B14F-4D97-AF65-F5344CB8AC3E}">
        <p14:creationId xmlns:p14="http://schemas.microsoft.com/office/powerpoint/2010/main" val="422831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Tuky jsou zdrojem vitaminů:</a:t>
            </a:r>
          </a:p>
        </p:txBody>
      </p:sp>
      <p:sp>
        <p:nvSpPr>
          <p:cNvPr id="8195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C, PP, E, K</a:t>
            </a:r>
          </a:p>
        </p:txBody>
      </p:sp>
      <p:sp>
        <p:nvSpPr>
          <p:cNvPr id="8196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133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A, D, E, K</a:t>
            </a:r>
          </a:p>
        </p:txBody>
      </p:sp>
      <p:sp>
        <p:nvSpPr>
          <p:cNvPr id="8197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2672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B, C, PP, H</a:t>
            </a:r>
          </a:p>
        </p:txBody>
      </p:sp>
      <p:sp>
        <p:nvSpPr>
          <p:cNvPr id="8198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A, D, E, PP</a:t>
            </a:r>
          </a:p>
        </p:txBody>
      </p:sp>
    </p:spTree>
    <p:extLst>
      <p:ext uri="{BB962C8B-B14F-4D97-AF65-F5344CB8AC3E}">
        <p14:creationId xmlns:p14="http://schemas.microsoft.com/office/powerpoint/2010/main" val="64882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Příliš tučné potraviny jsou:</a:t>
            </a:r>
          </a:p>
        </p:txBody>
      </p:sp>
      <p:sp>
        <p:nvSpPr>
          <p:cNvPr id="9219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lehce stravitelné</a:t>
            </a:r>
          </a:p>
        </p:txBody>
      </p:sp>
      <p:sp>
        <p:nvSpPr>
          <p:cNvPr id="9220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295400" y="41910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těžce stravitelné</a:t>
            </a:r>
          </a:p>
        </p:txBody>
      </p:sp>
      <p:sp>
        <p:nvSpPr>
          <p:cNvPr id="9221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800600" y="22098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vhodné </a:t>
            </a:r>
          </a:p>
          <a:p>
            <a:pPr algn="ctr"/>
            <a:r>
              <a:rPr kumimoji="0" lang="cs-CZ"/>
              <a:t>ke konzumaci</a:t>
            </a:r>
          </a:p>
        </p:txBody>
      </p:sp>
      <p:sp>
        <p:nvSpPr>
          <p:cNvPr id="9222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zdraví prospěšné</a:t>
            </a:r>
          </a:p>
        </p:txBody>
      </p:sp>
    </p:spTree>
    <p:extLst>
      <p:ext uri="{BB962C8B-B14F-4D97-AF65-F5344CB8AC3E}">
        <p14:creationId xmlns:p14="http://schemas.microsoft.com/office/powerpoint/2010/main" val="170489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Rostlinné tuky jsou obsaženy:</a:t>
            </a:r>
          </a:p>
        </p:txBody>
      </p:sp>
      <p:sp>
        <p:nvSpPr>
          <p:cNvPr id="10243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572000" y="2057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v másle</a:t>
            </a:r>
          </a:p>
        </p:txBody>
      </p:sp>
      <p:sp>
        <p:nvSpPr>
          <p:cNvPr id="10244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295400" y="2057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v plodech </a:t>
            </a:r>
          </a:p>
          <a:p>
            <a:pPr algn="ctr"/>
            <a:r>
              <a:rPr kumimoji="0" lang="cs-CZ"/>
              <a:t>a semenech </a:t>
            </a:r>
          </a:p>
          <a:p>
            <a:pPr algn="ctr"/>
            <a:r>
              <a:rPr kumimoji="0" lang="cs-CZ"/>
              <a:t>rostlin</a:t>
            </a:r>
          </a:p>
        </p:txBody>
      </p:sp>
      <p:sp>
        <p:nvSpPr>
          <p:cNvPr id="10245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ve vepřovém sádle</a:t>
            </a:r>
          </a:p>
        </p:txBody>
      </p:sp>
      <p:sp>
        <p:nvSpPr>
          <p:cNvPr id="10246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724400" y="42672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ve vejcích</a:t>
            </a:r>
          </a:p>
        </p:txBody>
      </p:sp>
    </p:spTree>
    <p:extLst>
      <p:ext uri="{BB962C8B-B14F-4D97-AF65-F5344CB8AC3E}">
        <p14:creationId xmlns:p14="http://schemas.microsoft.com/office/powerpoint/2010/main" val="200939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Sacharidy dělíme na:</a:t>
            </a:r>
          </a:p>
        </p:txBody>
      </p:sp>
      <p:sp>
        <p:nvSpPr>
          <p:cNvPr id="11267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3622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rostlinné a živočišné</a:t>
            </a:r>
          </a:p>
        </p:txBody>
      </p:sp>
      <p:sp>
        <p:nvSpPr>
          <p:cNvPr id="11268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3505200" y="40386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jednoduché, </a:t>
            </a:r>
          </a:p>
          <a:p>
            <a:pPr algn="ctr"/>
            <a:r>
              <a:rPr kumimoji="0" lang="cs-CZ"/>
              <a:t>složené </a:t>
            </a:r>
          </a:p>
          <a:p>
            <a:pPr algn="ctr"/>
            <a:r>
              <a:rPr kumimoji="0" lang="cs-CZ"/>
              <a:t>a polysacharidy</a:t>
            </a:r>
          </a:p>
        </p:txBody>
      </p:sp>
      <p:sp>
        <p:nvSpPr>
          <p:cNvPr id="11269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334000" y="20574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plnohodnotné</a:t>
            </a:r>
          </a:p>
          <a:p>
            <a:pPr algn="ctr"/>
            <a:r>
              <a:rPr kumimoji="0" lang="cs-CZ"/>
              <a:t>a neplnohodnotné</a:t>
            </a:r>
          </a:p>
        </p:txBody>
      </p:sp>
    </p:spTree>
    <p:extLst>
      <p:ext uri="{BB962C8B-B14F-4D97-AF65-F5344CB8AC3E}">
        <p14:creationId xmlns:p14="http://schemas.microsoft.com/office/powerpoint/2010/main" val="49600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Úkolem sacharidů je:</a:t>
            </a:r>
          </a:p>
        </p:txBody>
      </p:sp>
      <p:sp>
        <p:nvSpPr>
          <p:cNvPr id="12291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133600"/>
            <a:ext cx="2667000" cy="1676400"/>
          </a:xfrm>
          <a:prstGeom prst="ellipse">
            <a:avLst/>
          </a:prstGeom>
          <a:solidFill>
            <a:srgbClr val="9933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rozpouštět vitamíny </a:t>
            </a:r>
          </a:p>
          <a:p>
            <a:pPr algn="ctr"/>
            <a:r>
              <a:rPr kumimoji="0" lang="cs-CZ"/>
              <a:t>A, D, E, K</a:t>
            </a:r>
          </a:p>
        </p:txBody>
      </p:sp>
      <p:sp>
        <p:nvSpPr>
          <p:cNvPr id="12292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133600"/>
            <a:ext cx="2667000" cy="1676400"/>
          </a:xfrm>
          <a:prstGeom prst="ellipse">
            <a:avLst/>
          </a:prstGeom>
          <a:solidFill>
            <a:srgbClr val="9933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zásobovat tělo </a:t>
            </a:r>
          </a:p>
          <a:p>
            <a:pPr algn="ctr"/>
            <a:r>
              <a:rPr kumimoji="0" lang="cs-CZ"/>
              <a:t>energií</a:t>
            </a:r>
          </a:p>
        </p:txBody>
      </p:sp>
      <p:sp>
        <p:nvSpPr>
          <p:cNvPr id="12293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9933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měnit se </a:t>
            </a:r>
          </a:p>
          <a:p>
            <a:pPr algn="ctr"/>
            <a:r>
              <a:rPr kumimoji="0" lang="cs-CZ"/>
              <a:t>v těle na tuk</a:t>
            </a:r>
          </a:p>
        </p:txBody>
      </p:sp>
      <p:sp>
        <p:nvSpPr>
          <p:cNvPr id="12294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9933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doplnit tekutiny</a:t>
            </a:r>
          </a:p>
        </p:txBody>
      </p:sp>
    </p:spTree>
    <p:extLst>
      <p:ext uri="{BB962C8B-B14F-4D97-AF65-F5344CB8AC3E}">
        <p14:creationId xmlns:p14="http://schemas.microsoft.com/office/powerpoint/2010/main" val="333565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Vláknina:</a:t>
            </a:r>
          </a:p>
        </p:txBody>
      </p:sp>
      <p:sp>
        <p:nvSpPr>
          <p:cNvPr id="13315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rozpouští vitamin C</a:t>
            </a:r>
          </a:p>
        </p:txBody>
      </p:sp>
      <p:sp>
        <p:nvSpPr>
          <p:cNvPr id="13316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4114800"/>
            <a:ext cx="2667000" cy="1676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urychluje </a:t>
            </a:r>
          </a:p>
          <a:p>
            <a:pPr algn="ctr"/>
            <a:r>
              <a:rPr kumimoji="0" lang="cs-CZ"/>
              <a:t>vyprazdňování </a:t>
            </a:r>
          </a:p>
          <a:p>
            <a:pPr algn="ctr"/>
            <a:r>
              <a:rPr kumimoji="0" lang="cs-CZ"/>
              <a:t>střev</a:t>
            </a:r>
          </a:p>
        </p:txBody>
      </p:sp>
      <p:sp>
        <p:nvSpPr>
          <p:cNvPr id="13317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nám dodá energii</a:t>
            </a:r>
          </a:p>
        </p:txBody>
      </p:sp>
      <p:sp>
        <p:nvSpPr>
          <p:cNvPr id="13318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2209800"/>
            <a:ext cx="2667000" cy="1676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/>
              <a:t>je zdrojem vitaminů</a:t>
            </a:r>
          </a:p>
          <a:p>
            <a:pPr algn="ctr"/>
            <a:r>
              <a:rPr kumimoji="0" lang="cs-CZ"/>
              <a:t>A, D, E, K</a:t>
            </a:r>
          </a:p>
        </p:txBody>
      </p:sp>
    </p:spTree>
    <p:extLst>
      <p:ext uri="{BB962C8B-B14F-4D97-AF65-F5344CB8AC3E}">
        <p14:creationId xmlns:p14="http://schemas.microsoft.com/office/powerpoint/2010/main" val="163152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Konec.</a:t>
            </a:r>
          </a:p>
        </p:txBody>
      </p:sp>
    </p:spTree>
    <p:extLst>
      <p:ext uri="{BB962C8B-B14F-4D97-AF65-F5344CB8AC3E}">
        <p14:creationId xmlns:p14="http://schemas.microsoft.com/office/powerpoint/2010/main" val="117496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273</Words>
  <Application>Microsoft Office PowerPoint</Application>
  <PresentationFormat>Předvádění na obrazovce (4:3)</PresentationFormat>
  <Paragraphs>83</Paragraphs>
  <Slides>13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 </vt:lpstr>
      <vt:lpstr>Anotace</vt:lpstr>
      <vt:lpstr>Test – základní živiny</vt:lpstr>
      <vt:lpstr>Bílkoviny jsou složené z:</vt:lpstr>
      <vt:lpstr>Bílkoviny dělíme na:</vt:lpstr>
      <vt:lpstr>Plnohodnotné bílkoviny jsou:</vt:lpstr>
      <vt:lpstr>Tuky jsou zdrojem vitaminů:</vt:lpstr>
      <vt:lpstr>Příliš tučné potraviny jsou:</vt:lpstr>
      <vt:lpstr>Rostlinné tuky jsou obsaženy:</vt:lpstr>
      <vt:lpstr>Sacharidy dělíme na:</vt:lpstr>
      <vt:lpstr>Úkolem sacharidů je:</vt:lpstr>
      <vt:lpstr>Vláknina:</vt:lpstr>
      <vt:lpstr>Konec.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Petra</cp:lastModifiedBy>
  <cp:revision>5</cp:revision>
  <dcterms:created xsi:type="dcterms:W3CDTF">2013-03-03T18:49:53Z</dcterms:created>
  <dcterms:modified xsi:type="dcterms:W3CDTF">2013-03-25T11:43:25Z</dcterms:modified>
</cp:coreProperties>
</file>