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077D71-45B3-4A5C-851F-F1DB7C20A2E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38BA843-0DDE-4D84-A727-AEBED9B40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54F7FB7-EA17-4B73-9F90-9FAC35BAF5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17C09-B638-4B93-862B-FC92647F96A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C4B7B-62F6-4945-B03F-A0CCCA51D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C8600-620B-4350-BD38-B038BEB93CA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6E4A9-28FA-4F5B-8CA7-E50CADD15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AD6F0-5E26-4B13-AC7E-2CD6701336B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B8D68-FA1B-4EC9-996D-C3058E9D1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96CC9-1C61-469E-8DFF-3D14341BD67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3102D-BFC5-415B-91D1-AC25BE976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99BE5-A612-499C-8A46-BFC07F0B5E1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4FC6E-7CA0-48EB-AF9B-0E1FE6F41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80242-A464-43B7-A93E-C05A2744BAC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9DF5E-BAF8-47C4-8BC7-E7F45367A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F25A5-B81E-4040-8894-9F366908D8B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845DF-EE1A-4278-BBFF-DE58E09BC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FADEC-4A0D-4DA5-9831-A7A9232CD58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10395-569C-4CDC-8E4A-A4333506E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60734-C900-43C4-A1E1-8737FF20843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70B76-7F06-4DC4-93BA-7E95A2693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059A0-6B42-4F31-8A11-97703DDB4DA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B274C-6203-40BD-A3BA-7B79DBB05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516EE-7EE9-45E6-BD05-6F5C7EA45DF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889BA-5048-409C-ACC0-0833C3A97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631FE87B-C12A-4717-957A-272B4A37825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66EFEF5-F8E7-41AE-B508-9E14F2A3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0719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Vitamíny rozpustné v tucích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VY_(32)_INOVACE_1.B_PV_14(20)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prezentace je seznámit žáky s vitamíny rozpustnými v tucích.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  a interaktivní práci ve výuce.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Vitamíny rozpustné </a:t>
            </a:r>
            <a:br>
              <a:rPr lang="cs-CZ" dirty="0" smtClean="0"/>
            </a:br>
            <a:r>
              <a:rPr lang="cs-CZ" dirty="0" smtClean="0"/>
              <a:t>v tucích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Petra Pechová,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Vitamín 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nachází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se v mléčných výrobcích, vejcích, játrech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nedostatek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způsobuje šeroslepost, u dětí zastavuje růst, náchylnost k infekcím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Beta-karoten (provitamín A) je důležitý pro zrak a imunitní systém, nachází se v ovoci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" name="Picture 2" descr="C:\Users\Petra\AppData\Local\Microsoft\Windows\Temporary Internet Files\Content.IE5\O8GXO1R5\MC9004128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933825"/>
            <a:ext cx="3232150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Vitamín 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zdrojem jsou ryby, rybí tuk, mléko a sýry</a:t>
            </a:r>
          </a:p>
          <a:p>
            <a:r>
              <a:rPr lang="cs-CZ" smtClean="0"/>
              <a:t>zlepšuje vstřebávání vápníku, tvorba zubů a kostí</a:t>
            </a:r>
          </a:p>
          <a:p>
            <a:r>
              <a:rPr lang="cs-CZ" smtClean="0"/>
              <a:t>nedostatek způsobuje křivici, poruch štítné žlázy (provitamín D se působením slunečního záření mění na vitamín D)</a:t>
            </a:r>
          </a:p>
        </p:txBody>
      </p:sp>
      <p:pic>
        <p:nvPicPr>
          <p:cNvPr id="4098" name="Picture 2" descr="C:\Users\Petra\AppData\Local\Microsoft\Windows\Temporary Internet Files\Content.IE5\BAB1BR6Q\MP90040524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3554413"/>
            <a:ext cx="3343275" cy="238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Vitamín 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zdrojem jsou ořechy, rostlinné oleje, celozrnné produkty, vejce</a:t>
            </a:r>
          </a:p>
          <a:p>
            <a:pPr>
              <a:buFontTx/>
              <a:buNone/>
            </a:pPr>
            <a:endParaRPr lang="cs-CZ" smtClean="0"/>
          </a:p>
          <a:p>
            <a:r>
              <a:rPr lang="cs-CZ" smtClean="0"/>
              <a:t>antioxidační ochrana buněk, léčba zánětů</a:t>
            </a:r>
          </a:p>
          <a:p>
            <a:endParaRPr lang="cs-CZ" smtClean="0"/>
          </a:p>
          <a:p>
            <a:r>
              <a:rPr lang="cs-CZ" smtClean="0"/>
              <a:t>nedostatek způsobuje těžké poruchy svalstva a nervů</a:t>
            </a:r>
          </a:p>
        </p:txBody>
      </p:sp>
      <p:pic>
        <p:nvPicPr>
          <p:cNvPr id="3074" name="Picture 2" descr="C:\Users\Petra\AppData\Local\Microsoft\Windows\Temporary Internet Files\Content.IE5\BAB1BR6Q\MP9003878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4365625"/>
            <a:ext cx="1457325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Vitamín K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nutný pro udržování srážlivosti krve, tvorbu červených krvinek a regeneraci buněk</a:t>
            </a:r>
          </a:p>
          <a:p>
            <a:endParaRPr lang="cs-CZ" smtClean="0"/>
          </a:p>
          <a:p>
            <a:r>
              <a:rPr lang="cs-CZ" smtClean="0"/>
              <a:t>vyskytuje se hlavně v listové zelenině, ořechách, celozrnných produktech</a:t>
            </a:r>
          </a:p>
        </p:txBody>
      </p:sp>
      <p:pic>
        <p:nvPicPr>
          <p:cNvPr id="2050" name="Picture 2" descr="C:\Users\Petra\AppData\Local\Microsoft\Windows\Temporary Internet Files\Content.IE5\BAB1BR6Q\MP9004237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3789363"/>
            <a:ext cx="14763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Vyhledejte na internetových stránkách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potraviny obsahující vitamíny rozpustné v tucích. 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2531" name="Picture 2" descr="C:\Users\Petra\AppData\Local\Microsoft\Windows\Temporary Internet Files\Content.IE5\BAB1BR6Q\MC9000539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2990850"/>
            <a:ext cx="2632075" cy="258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</TotalTime>
  <Words>228</Words>
  <Application>Microsoft Office PowerPoint</Application>
  <PresentationFormat>On-screen Show (4:3)</PresentationFormat>
  <Paragraphs>48</Paragraphs>
  <Slides>9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Palatino Linotype</vt:lpstr>
      <vt:lpstr>Arial</vt:lpstr>
      <vt:lpstr>Century Gothic</vt:lpstr>
      <vt:lpstr>Courier New</vt:lpstr>
      <vt:lpstr>Calibri</vt:lpstr>
      <vt:lpstr>Times New Roman</vt:lpstr>
      <vt:lpstr>Exekutivní</vt:lpstr>
      <vt:lpstr>Exekutivní</vt:lpstr>
      <vt:lpstr> </vt:lpstr>
      <vt:lpstr>Anotace</vt:lpstr>
      <vt:lpstr>Vitamíny rozpustné  v tucích</vt:lpstr>
      <vt:lpstr>Vitamín A</vt:lpstr>
      <vt:lpstr>Vitamín D</vt:lpstr>
      <vt:lpstr>Vitamín E</vt:lpstr>
      <vt:lpstr>Vitamín K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</cp:revision>
  <dcterms:created xsi:type="dcterms:W3CDTF">2013-03-03T20:00:18Z</dcterms:created>
  <dcterms:modified xsi:type="dcterms:W3CDTF">2014-02-23T16:57:12Z</dcterms:modified>
</cp:coreProperties>
</file>